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3"/>
  </p:notesMasterIdLst>
  <p:sldIdLst>
    <p:sldId id="256" r:id="rId5"/>
    <p:sldId id="262" r:id="rId6"/>
    <p:sldId id="270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ImplicitObjects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implicit Objects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929586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2976" y="1214422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        </a:t>
            </a:r>
          </a:p>
          <a:p>
            <a:pPr algn="just"/>
            <a:r>
              <a:rPr lang="en-IN" dirty="0" smtClean="0"/>
              <a:t>	</a:t>
            </a:r>
            <a:r>
              <a:rPr lang="en-IN" dirty="0" smtClean="0"/>
              <a:t> There </a:t>
            </a:r>
            <a:r>
              <a:rPr lang="en-IN" dirty="0" smtClean="0"/>
              <a:t>are </a:t>
            </a:r>
            <a:r>
              <a:rPr lang="en-IN" dirty="0" smtClean="0">
                <a:solidFill>
                  <a:srgbClr val="FF0000"/>
                </a:solidFill>
              </a:rPr>
              <a:t>9 </a:t>
            </a:r>
            <a:r>
              <a:rPr lang="en-IN" dirty="0" err="1" smtClean="0">
                <a:solidFill>
                  <a:srgbClr val="FF0000"/>
                </a:solidFill>
              </a:rPr>
              <a:t>jsp</a:t>
            </a:r>
            <a:r>
              <a:rPr lang="en-IN" dirty="0" smtClean="0">
                <a:solidFill>
                  <a:srgbClr val="FF0000"/>
                </a:solidFill>
              </a:rPr>
              <a:t> implicit objects</a:t>
            </a:r>
            <a:r>
              <a:rPr lang="en-IN" dirty="0" smtClean="0"/>
              <a:t>. These objects are </a:t>
            </a:r>
            <a:r>
              <a:rPr lang="en-IN" i="1" dirty="0" smtClean="0"/>
              <a:t>created by the web </a:t>
            </a:r>
            <a:r>
              <a:rPr lang="en-IN" i="1" dirty="0" smtClean="0"/>
              <a:t>                           container</a:t>
            </a:r>
            <a:r>
              <a:rPr lang="en-IN" dirty="0" smtClean="0"/>
              <a:t> that are available to all the </a:t>
            </a:r>
            <a:r>
              <a:rPr lang="en-IN" dirty="0" err="1" smtClean="0"/>
              <a:t>jsp</a:t>
            </a:r>
            <a:r>
              <a:rPr lang="en-IN" dirty="0" smtClean="0"/>
              <a:t> pages</a:t>
            </a:r>
            <a:r>
              <a:rPr lang="en-IN" dirty="0" smtClean="0"/>
              <a:t>. The </a:t>
            </a:r>
            <a:r>
              <a:rPr lang="en-IN" dirty="0" smtClean="0"/>
              <a:t>available implicit objects are out, request, </a:t>
            </a:r>
            <a:r>
              <a:rPr lang="en-IN" dirty="0" err="1" smtClean="0"/>
              <a:t>config</a:t>
            </a:r>
            <a:r>
              <a:rPr lang="en-IN" dirty="0" smtClean="0"/>
              <a:t>, session, application etc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 of out implicit object: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Jsp</a:t>
            </a:r>
            <a:r>
              <a:rPr lang="en-IN" sz="2000" b="1" dirty="0" smtClean="0">
                <a:solidFill>
                  <a:srgbClr val="FF0000"/>
                </a:solidFill>
              </a:rPr>
              <a:t> out implicit object: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For writing any data to the buffer, JSP provides an implicit object named out. It is the object of </a:t>
            </a:r>
            <a:r>
              <a:rPr lang="en-IN" sz="2000" dirty="0" err="1" smtClean="0"/>
              <a:t>JspWriter</a:t>
            </a:r>
            <a:r>
              <a:rPr lang="en-IN" sz="2000" dirty="0" smtClean="0"/>
              <a:t>. In case of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you need to </a:t>
            </a:r>
            <a:r>
              <a:rPr lang="en-IN" sz="2000" dirty="0" smtClean="0"/>
              <a:t>write like this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/>
              <a:t>PrintWriter</a:t>
            </a:r>
            <a:r>
              <a:rPr lang="en-IN" sz="2000" dirty="0" smtClean="0"/>
              <a:t> out=</a:t>
            </a:r>
            <a:r>
              <a:rPr lang="en-IN" sz="2000" dirty="0" err="1" smtClean="0"/>
              <a:t>response.</a:t>
            </a:r>
            <a:r>
              <a:rPr lang="en-IN" sz="2000" dirty="0" err="1" smtClean="0">
                <a:solidFill>
                  <a:srgbClr val="FF0000"/>
                </a:solidFill>
              </a:rPr>
              <a:t>getWriter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>  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But in JSP, you don't need to write this </a:t>
            </a:r>
            <a:r>
              <a:rPr lang="en-IN" sz="2000" dirty="0" smtClean="0"/>
              <a:t>code.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request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The</a:t>
            </a:r>
            <a:r>
              <a:rPr lang="en-IN" sz="2000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JSP request</a:t>
            </a:r>
            <a:r>
              <a:rPr lang="en-IN" sz="2000" dirty="0" smtClean="0"/>
              <a:t> is an implicit object of type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HttpServletRequest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i.e. created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by the web container. It can be used to get request information such as parameter, header information, remote address, server name, server port, content type, character encoding </a:t>
            </a:r>
            <a:r>
              <a:rPr lang="en-IN" sz="2000" dirty="0" err="1" smtClean="0"/>
              <a:t>etc.It</a:t>
            </a:r>
            <a:r>
              <a:rPr lang="en-IN" sz="2000" dirty="0" smtClean="0"/>
              <a:t> </a:t>
            </a:r>
            <a:r>
              <a:rPr lang="en-IN" sz="2000" dirty="0" smtClean="0"/>
              <a:t>can also be used to set, get and remove attributes from the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scope.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example code is :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&lt;%</a:t>
            </a:r>
            <a:r>
              <a:rPr lang="en-IN" sz="2000" dirty="0" smtClean="0"/>
              <a:t>   </a:t>
            </a:r>
          </a:p>
          <a:p>
            <a:pPr>
              <a:buNone/>
            </a:pPr>
            <a:r>
              <a:rPr lang="en-IN" sz="2000" dirty="0" smtClean="0"/>
              <a:t>			String</a:t>
            </a:r>
            <a:r>
              <a:rPr lang="en-IN" sz="2000" dirty="0" smtClean="0"/>
              <a:t> name=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			out.print</a:t>
            </a:r>
            <a:r>
              <a:rPr lang="en-IN" sz="2000" dirty="0" smtClean="0"/>
              <a:t>("welcome "+name);  </a:t>
            </a:r>
          </a:p>
          <a:p>
            <a:pPr>
              <a:buNone/>
            </a:pPr>
            <a:r>
              <a:rPr lang="en-IN" sz="2000" dirty="0" smtClean="0"/>
              <a:t>		%&gt;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response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In </a:t>
            </a:r>
            <a:r>
              <a:rPr lang="en-IN" sz="2000" dirty="0" smtClean="0"/>
              <a:t>JSP, response is an implicit object of type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. The instance of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request.</a:t>
            </a:r>
          </a:p>
          <a:p>
            <a:pPr>
              <a:buNone/>
            </a:pPr>
            <a:r>
              <a:rPr lang="en-IN" sz="2000" dirty="0" smtClean="0"/>
              <a:t>	It </a:t>
            </a:r>
            <a:r>
              <a:rPr lang="en-IN" sz="2000" dirty="0" smtClean="0"/>
              <a:t>can be used to add or manipulate response such as redirect response to another resource, send error etc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Example code is: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b="1" dirty="0" smtClean="0"/>
              <a:t>&lt;</a:t>
            </a:r>
            <a:r>
              <a:rPr lang="en-IN" sz="2000" dirty="0" smtClean="0"/>
              <a:t>%   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response.sendRedirect</a:t>
            </a:r>
            <a:r>
              <a:rPr lang="en-IN" sz="2000" dirty="0" smtClean="0"/>
              <a:t>("http://www.google.com");  </a:t>
            </a:r>
          </a:p>
          <a:p>
            <a:pPr>
              <a:buNone/>
            </a:pPr>
            <a:r>
              <a:rPr lang="en-IN" sz="2000" dirty="0" smtClean="0"/>
              <a:t>	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In </a:t>
            </a:r>
            <a:r>
              <a:rPr lang="en-IN" sz="2000" dirty="0" smtClean="0"/>
              <a:t>JSP,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is an implicit object of type </a:t>
            </a:r>
            <a:r>
              <a:rPr lang="en-IN" sz="2000" i="1" dirty="0" err="1" smtClean="0"/>
              <a:t>ServletConfig</a:t>
            </a:r>
            <a:r>
              <a:rPr lang="en-IN" sz="2000" dirty="0" smtClean="0"/>
              <a:t>. This object can be used to get initialization parameter for a particular JSP page. The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object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page.</a:t>
            </a:r>
          </a:p>
          <a:p>
            <a:pPr algn="just">
              <a:buNone/>
            </a:pPr>
            <a:r>
              <a:rPr lang="en-IN" sz="2000" dirty="0" smtClean="0"/>
              <a:t>	      Generally</a:t>
            </a:r>
            <a:r>
              <a:rPr lang="en-IN" sz="2000" dirty="0" smtClean="0"/>
              <a:t>, it is used to get initialization parameter from the web.xml file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b="1" dirty="0" smtClean="0"/>
              <a:t>     &lt;</a:t>
            </a:r>
            <a:r>
              <a:rPr lang="en-IN" sz="2000" dirty="0" smtClean="0"/>
              <a:t>%</a:t>
            </a:r>
            <a:r>
              <a:rPr lang="en-IN" sz="2000" dirty="0" smtClean="0"/>
              <a:t>   </a:t>
            </a:r>
          </a:p>
          <a:p>
            <a:pPr>
              <a:buNone/>
            </a:pPr>
            <a:r>
              <a:rPr lang="en-IN" sz="2000" dirty="0" smtClean="0"/>
              <a:t>      	 out.print</a:t>
            </a:r>
            <a:r>
              <a:rPr lang="en-IN" sz="2000" dirty="0" smtClean="0"/>
              <a:t>("Welcome "+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     	 String</a:t>
            </a:r>
            <a:r>
              <a:rPr lang="en-IN" sz="2000" dirty="0" smtClean="0"/>
              <a:t> driver=</a:t>
            </a:r>
            <a:r>
              <a:rPr lang="en-IN" sz="2000" dirty="0" err="1" smtClean="0"/>
              <a:t>config.getInitParameter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	 out.print</a:t>
            </a:r>
            <a:r>
              <a:rPr lang="en-IN" sz="2000" dirty="0" smtClean="0"/>
              <a:t>("driver name is="+driver);  </a:t>
            </a:r>
          </a:p>
          <a:p>
            <a:pPr>
              <a:buNone/>
            </a:pPr>
            <a:r>
              <a:rPr lang="en-IN" sz="2000" dirty="0" smtClean="0"/>
              <a:t>        %</a:t>
            </a:r>
            <a:r>
              <a:rPr lang="en-IN" sz="2000" b="1" dirty="0" smtClean="0"/>
              <a:t>&gt;</a:t>
            </a:r>
            <a:r>
              <a:rPr lang="en-IN" sz="2000" dirty="0" smtClean="0"/>
              <a:t> </a:t>
            </a:r>
          </a:p>
          <a:p>
            <a:pPr algn="just"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Application implicit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In </a:t>
            </a:r>
            <a:r>
              <a:rPr lang="en-IN" sz="2000" dirty="0" smtClean="0"/>
              <a:t>JSP, application is an implicit object of type </a:t>
            </a:r>
            <a:r>
              <a:rPr lang="en-IN" sz="2000" i="1" dirty="0" err="1" smtClean="0"/>
              <a:t>ServletContext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   The </a:t>
            </a:r>
            <a:r>
              <a:rPr lang="en-IN" sz="2000" dirty="0" smtClean="0"/>
              <a:t>instance of </a:t>
            </a:r>
            <a:r>
              <a:rPr lang="en-IN" sz="2000" dirty="0" err="1" smtClean="0"/>
              <a:t>ServletContext</a:t>
            </a:r>
            <a:r>
              <a:rPr lang="en-IN" sz="2000" dirty="0" smtClean="0"/>
              <a:t> is created only once by the web container when application or project is deployed on the server.</a:t>
            </a:r>
          </a:p>
          <a:p>
            <a:pPr>
              <a:buNone/>
            </a:pPr>
            <a:r>
              <a:rPr lang="en-IN" sz="2000" dirty="0" smtClean="0"/>
              <a:t>    This </a:t>
            </a:r>
            <a:r>
              <a:rPr lang="en-IN" sz="2000" dirty="0" smtClean="0"/>
              <a:t>object can be used to get initialization parameter from </a:t>
            </a:r>
            <a:r>
              <a:rPr lang="en-IN" sz="2000" dirty="0" err="1" smtClean="0"/>
              <a:t>configuaration</a:t>
            </a:r>
            <a:r>
              <a:rPr lang="en-IN" sz="2000" dirty="0" smtClean="0"/>
              <a:t> file (web.xml). It can also be used to get, set or remove attribute from the application scope.</a:t>
            </a:r>
          </a:p>
          <a:p>
            <a:pPr>
              <a:buNone/>
            </a:pPr>
            <a:r>
              <a:rPr lang="en-IN" sz="2000" b="1" dirty="0" smtClean="0"/>
              <a:t>	&lt;</a:t>
            </a:r>
            <a:r>
              <a:rPr lang="en-IN" sz="2000" dirty="0" smtClean="0"/>
              <a:t>%</a:t>
            </a:r>
            <a:r>
              <a:rPr lang="en-IN" sz="2000" dirty="0" smtClean="0"/>
              <a:t>   </a:t>
            </a:r>
            <a:r>
              <a:rPr lang="en-IN" sz="2000" dirty="0" smtClean="0"/>
              <a:t>out.print</a:t>
            </a:r>
            <a:r>
              <a:rPr lang="en-IN" sz="2000" dirty="0" smtClean="0"/>
              <a:t>("Welcome "+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 </a:t>
            </a:r>
            <a:r>
              <a:rPr lang="en-IN" sz="2000" dirty="0" smtClean="0"/>
              <a:t>		String</a:t>
            </a:r>
            <a:r>
              <a:rPr lang="en-IN" sz="2000" dirty="0" smtClean="0"/>
              <a:t> driver=</a:t>
            </a:r>
            <a:r>
              <a:rPr lang="en-IN" sz="2000" dirty="0" err="1" smtClean="0"/>
              <a:t>application.getInitParameter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     out.print</a:t>
            </a:r>
            <a:r>
              <a:rPr lang="en-IN" sz="2000" dirty="0" smtClean="0"/>
              <a:t>("driver name is="+driver);  </a:t>
            </a:r>
          </a:p>
          <a:p>
            <a:pPr>
              <a:buNone/>
            </a:pPr>
            <a:r>
              <a:rPr lang="en-IN" sz="2000" dirty="0" smtClean="0"/>
              <a:t>  </a:t>
            </a:r>
            <a:r>
              <a:rPr lang="en-IN" sz="2000" dirty="0" smtClean="0"/>
              <a:t>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	</a:t>
            </a:r>
            <a:r>
              <a:rPr lang="en-IN" sz="2000" dirty="0" smtClean="0"/>
              <a:t>In </a:t>
            </a:r>
            <a:r>
              <a:rPr lang="en-IN" sz="2000" dirty="0" smtClean="0"/>
              <a:t>JSP, session is an implicit object of type </a:t>
            </a:r>
            <a:r>
              <a:rPr lang="en-IN" sz="2000" dirty="0" err="1" smtClean="0"/>
              <a:t>HttpSession.The</a:t>
            </a:r>
            <a:r>
              <a:rPr lang="en-IN" sz="2000" dirty="0" smtClean="0"/>
              <a:t> Java developer can use this object to </a:t>
            </a:r>
            <a:r>
              <a:rPr lang="en-IN" sz="2000" dirty="0" err="1" smtClean="0"/>
              <a:t>set,get</a:t>
            </a:r>
            <a:r>
              <a:rPr lang="en-IN" sz="2000" dirty="0" smtClean="0"/>
              <a:t> or remove attribute or to get session </a:t>
            </a:r>
            <a:r>
              <a:rPr lang="en-IN" sz="2000" dirty="0" smtClean="0"/>
              <a:t>information.</a:t>
            </a:r>
          </a:p>
          <a:p>
            <a:pPr>
              <a:buNone/>
            </a:pPr>
            <a:r>
              <a:rPr lang="en-IN" sz="2000" dirty="0" smtClean="0"/>
              <a:t>	&lt;%</a:t>
            </a:r>
            <a:r>
              <a:rPr lang="en-IN" sz="2000" dirty="0" smtClean="0"/>
              <a:t>    </a:t>
            </a:r>
          </a:p>
          <a:p>
            <a:pPr>
              <a:buNone/>
            </a:pPr>
            <a:r>
              <a:rPr lang="en-IN" sz="2000" dirty="0" smtClean="0"/>
              <a:t>		String</a:t>
            </a:r>
            <a:r>
              <a:rPr lang="en-IN" sz="2000" dirty="0" smtClean="0"/>
              <a:t> name=(String)</a:t>
            </a:r>
            <a:r>
              <a:rPr lang="en-IN" sz="2000" dirty="0" err="1" smtClean="0"/>
              <a:t>session.getAttribute</a:t>
            </a:r>
            <a:r>
              <a:rPr lang="en-IN" sz="2000" dirty="0" smtClean="0"/>
              <a:t>("user");  </a:t>
            </a:r>
          </a:p>
          <a:p>
            <a:pPr>
              <a:buNone/>
            </a:pPr>
            <a:r>
              <a:rPr lang="en-IN" sz="2000" dirty="0" smtClean="0"/>
              <a:t>		out.print</a:t>
            </a:r>
            <a:r>
              <a:rPr lang="en-IN" sz="2000" dirty="0" smtClean="0"/>
              <a:t>("Hello "+name);  </a:t>
            </a:r>
          </a:p>
          <a:p>
            <a:pPr>
              <a:buNone/>
            </a:pPr>
            <a:r>
              <a:rPr lang="en-IN" sz="2000" dirty="0" smtClean="0"/>
              <a:t>	%&gt;</a:t>
            </a: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	There are the implicit objects which will be regularly used in </a:t>
            </a:r>
            <a:r>
              <a:rPr lang="en-US" sz="2000" dirty="0" err="1" smtClean="0"/>
              <a:t>jsp</a:t>
            </a:r>
            <a:r>
              <a:rPr lang="en-US" sz="200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47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TM10082295</vt:lpstr>
      <vt:lpstr>ImplicitObjects</vt:lpstr>
      <vt:lpstr>Jsp implicit Objects</vt:lpstr>
      <vt:lpstr>Explanation of out implicit object:</vt:lpstr>
      <vt:lpstr>Jsp request implicit object</vt:lpstr>
      <vt:lpstr>Jsp response implicit object</vt:lpstr>
      <vt:lpstr>Config Implicit Object</vt:lpstr>
      <vt:lpstr>Jsp Application implicit Object</vt:lpstr>
      <vt:lpstr>Session implicit 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2016-10-07T09:52:26Z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