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0"/>
  </p:notesMasterIdLst>
  <p:sldIdLst>
    <p:sldId id="256" r:id="rId5"/>
    <p:sldId id="257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10/4/2016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ServletResponse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ServletResponse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sz="2400" dirty="0" smtClean="0"/>
              <a:t>	</a:t>
            </a:r>
            <a:r>
              <a:rPr lang="en-IN" sz="2400" dirty="0" smtClean="0"/>
              <a:t>The </a:t>
            </a:r>
            <a:r>
              <a:rPr lang="en-IN" sz="2400" dirty="0" err="1" smtClean="0">
                <a:solidFill>
                  <a:srgbClr val="FF0000"/>
                </a:solidFill>
              </a:rPr>
              <a:t>ServletResponse</a:t>
            </a:r>
            <a:r>
              <a:rPr lang="en-IN" sz="2400" dirty="0" smtClean="0"/>
              <a:t> interface contains various </a:t>
            </a:r>
            <a:r>
              <a:rPr lang="en-IN" sz="2400" dirty="0" smtClean="0"/>
              <a:t>methods that </a:t>
            </a:r>
            <a:r>
              <a:rPr lang="en-IN" sz="2400" dirty="0" smtClean="0"/>
              <a:t>enable a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to respond to the client requests. A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can send the response either as </a:t>
            </a:r>
            <a:r>
              <a:rPr lang="en-IN" sz="2400" dirty="0" smtClean="0">
                <a:solidFill>
                  <a:srgbClr val="FF0000"/>
                </a:solidFill>
              </a:rPr>
              <a:t>character or binary </a:t>
            </a:r>
            <a:r>
              <a:rPr lang="en-IN" sz="2400" dirty="0" smtClean="0"/>
              <a:t>data. </a:t>
            </a:r>
            <a:endParaRPr lang="en-IN" sz="2400" dirty="0" smtClean="0"/>
          </a:p>
          <a:p>
            <a:endParaRPr lang="en-IN" sz="2400" dirty="0" smtClean="0"/>
          </a:p>
          <a:p>
            <a:pPr algn="just"/>
            <a:r>
              <a:rPr lang="en-IN" sz="2400" dirty="0" smtClean="0"/>
              <a:t>	The</a:t>
            </a:r>
            <a:r>
              <a:rPr lang="en-IN" sz="2400" dirty="0" smtClean="0"/>
              <a:t> </a:t>
            </a:r>
            <a:r>
              <a:rPr lang="en-IN" sz="2400" dirty="0" err="1" smtClean="0">
                <a:solidFill>
                  <a:srgbClr val="FF0000"/>
                </a:solidFill>
              </a:rPr>
              <a:t>PrintWriter</a:t>
            </a:r>
            <a:r>
              <a:rPr lang="en-IN" sz="2400" dirty="0" smtClean="0"/>
              <a:t> stream can be used to send character data as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</a:t>
            </a:r>
            <a:r>
              <a:rPr lang="en-IN" sz="2400" dirty="0" err="1" smtClean="0"/>
              <a:t>response,and</a:t>
            </a:r>
            <a:r>
              <a:rPr lang="en-IN" sz="2400" dirty="0" err="1" smtClean="0">
                <a:solidFill>
                  <a:srgbClr val="FF0000"/>
                </a:solidFill>
              </a:rPr>
              <a:t>ServletOutputStream</a:t>
            </a:r>
            <a:r>
              <a:rPr lang="en-IN" sz="2400" dirty="0" smtClean="0"/>
              <a:t> stream to send </a:t>
            </a:r>
            <a:r>
              <a:rPr lang="en-IN" sz="2400" dirty="0" smtClean="0">
                <a:solidFill>
                  <a:srgbClr val="FF0000"/>
                </a:solidFill>
              </a:rPr>
              <a:t>binary data </a:t>
            </a:r>
            <a:r>
              <a:rPr lang="en-IN" sz="2400" dirty="0" smtClean="0"/>
              <a:t>as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response. 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Methods of </a:t>
            </a:r>
            <a:r>
              <a:rPr lang="en-US" dirty="0" err="1" smtClean="0"/>
              <a:t>servletResponse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java.lang.String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getContentType</a:t>
            </a:r>
            <a:r>
              <a:rPr lang="en-IN" sz="2400" dirty="0" smtClean="0">
                <a:solidFill>
                  <a:srgbClr val="FF0000"/>
                </a:solidFill>
              </a:rPr>
              <a:t>(): </a:t>
            </a:r>
            <a:r>
              <a:rPr lang="en-IN" sz="2400" dirty="0" smtClean="0"/>
              <a:t>It </a:t>
            </a:r>
            <a:r>
              <a:rPr lang="en-IN" sz="2400" dirty="0" smtClean="0"/>
              <a:t>returns the response content type. e.g. text, html etc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err="1" smtClean="0">
                <a:solidFill>
                  <a:srgbClr val="FF0000"/>
                </a:solidFill>
              </a:rPr>
              <a:t>ServletOutputStream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getOutputStream</a:t>
            </a:r>
            <a:r>
              <a:rPr lang="en-IN" sz="2400" dirty="0" smtClean="0">
                <a:solidFill>
                  <a:srgbClr val="FF0000"/>
                </a:solidFill>
              </a:rPr>
              <a:t>(): </a:t>
            </a:r>
            <a:r>
              <a:rPr lang="en-IN" sz="2400" dirty="0" smtClean="0"/>
              <a:t>Returns a </a:t>
            </a:r>
            <a:r>
              <a:rPr lang="en-IN" sz="2400" dirty="0" err="1" smtClean="0"/>
              <a:t>ServletOutputStream</a:t>
            </a:r>
            <a:r>
              <a:rPr lang="en-IN" sz="2400" dirty="0" smtClean="0"/>
              <a:t> suitable for writing binary data in the response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 </a:t>
            </a:r>
            <a:r>
              <a:rPr lang="en-IN" sz="2400" dirty="0" err="1" smtClean="0">
                <a:solidFill>
                  <a:srgbClr val="FF0000"/>
                </a:solidFill>
              </a:rPr>
              <a:t>java.io.PrintWriter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getWriter</a:t>
            </a:r>
            <a:r>
              <a:rPr lang="en-IN" sz="2400" dirty="0" smtClean="0">
                <a:solidFill>
                  <a:srgbClr val="FF0000"/>
                </a:solidFill>
              </a:rPr>
              <a:t>(): 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 </a:t>
            </a:r>
            <a:r>
              <a:rPr lang="en-IN" sz="2400" dirty="0" smtClean="0"/>
              <a:t>Returns </a:t>
            </a:r>
            <a:r>
              <a:rPr lang="en-IN" sz="2400" dirty="0" smtClean="0"/>
              <a:t>the </a:t>
            </a:r>
            <a:r>
              <a:rPr lang="en-IN" sz="2400" dirty="0" err="1" smtClean="0"/>
              <a:t>PrintWriter</a:t>
            </a:r>
            <a:r>
              <a:rPr lang="en-IN" sz="2400" dirty="0" smtClean="0"/>
              <a:t> object.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7290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400" dirty="0" smtClean="0"/>
              <a:t>void </a:t>
            </a:r>
            <a:r>
              <a:rPr lang="en-IN" sz="2400" dirty="0" err="1" smtClean="0">
                <a:solidFill>
                  <a:srgbClr val="FF0000"/>
                </a:solidFill>
              </a:rPr>
              <a:t>setContentLength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len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  <a:r>
              <a:rPr lang="en-IN" sz="2400" dirty="0" smtClean="0"/>
              <a:t>: It sets the length of the response body.</a:t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 void </a:t>
            </a:r>
            <a:r>
              <a:rPr lang="en-IN" sz="2400" dirty="0" err="1" smtClean="0">
                <a:solidFill>
                  <a:srgbClr val="FF0000"/>
                </a:solidFill>
              </a:rPr>
              <a:t>setContentType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java.lang.String</a:t>
            </a:r>
            <a:r>
              <a:rPr lang="en-IN" sz="2400" dirty="0" smtClean="0">
                <a:solidFill>
                  <a:srgbClr val="FF0000"/>
                </a:solidFill>
              </a:rPr>
              <a:t> type)</a:t>
            </a:r>
            <a:r>
              <a:rPr lang="en-IN" sz="2400" dirty="0" smtClean="0"/>
              <a:t>: Sets the type of the response data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 void </a:t>
            </a:r>
            <a:r>
              <a:rPr lang="en-IN" sz="2400" dirty="0" err="1" smtClean="0">
                <a:solidFill>
                  <a:srgbClr val="FF0000"/>
                </a:solidFill>
              </a:rPr>
              <a:t>setBufferSize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size)</a:t>
            </a:r>
            <a:r>
              <a:rPr lang="en-IN" sz="2400" dirty="0" smtClean="0"/>
              <a:t>: </a:t>
            </a:r>
            <a:r>
              <a:rPr lang="en-IN" sz="2400" dirty="0" smtClean="0"/>
              <a:t>Sets the buffer size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 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getBufferSize</a:t>
            </a:r>
            <a:r>
              <a:rPr lang="en-IN" sz="2400" dirty="0" smtClean="0">
                <a:solidFill>
                  <a:srgbClr val="FF0000"/>
                </a:solidFill>
              </a:rPr>
              <a:t>():</a:t>
            </a:r>
            <a:r>
              <a:rPr lang="en-IN" sz="2400" dirty="0" smtClean="0"/>
              <a:t> </a:t>
            </a:r>
            <a:r>
              <a:rPr lang="en-IN" sz="2400" dirty="0" smtClean="0"/>
              <a:t>Returns the buffer size. </a:t>
            </a:r>
            <a:r>
              <a:rPr lang="en-US" sz="2800" dirty="0" smtClean="0"/>
              <a:t>				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78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servletResponse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IN" sz="2400" dirty="0" smtClean="0"/>
              <a:t>public </a:t>
            </a:r>
            <a:r>
              <a:rPr lang="en-IN" sz="2400" dirty="0" smtClean="0"/>
              <a:t>class </a:t>
            </a:r>
            <a:r>
              <a:rPr lang="en-IN" sz="2400" dirty="0" err="1" smtClean="0"/>
              <a:t>MyServletDemo</a:t>
            </a:r>
            <a:r>
              <a:rPr lang="en-IN" sz="2400" dirty="0" smtClean="0"/>
              <a:t> extends </a:t>
            </a:r>
            <a:r>
              <a:rPr lang="en-IN" sz="2400" dirty="0" smtClean="0"/>
              <a:t>				</a:t>
            </a:r>
            <a:r>
              <a:rPr lang="en-IN" sz="2400" dirty="0" err="1" smtClean="0"/>
              <a:t>HttpServlet</a:t>
            </a:r>
            <a:r>
              <a:rPr lang="en-IN" sz="2400" dirty="0" smtClean="0"/>
              <a:t>{ </a:t>
            </a:r>
            <a:endParaRPr lang="en-IN" sz="2400" dirty="0" smtClean="0"/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public void </a:t>
            </a:r>
            <a:r>
              <a:rPr lang="en-IN" sz="2400" dirty="0" err="1" smtClean="0"/>
              <a:t>doGet</a:t>
            </a:r>
            <a:r>
              <a:rPr lang="en-IN" sz="2400" dirty="0" smtClean="0"/>
              <a:t>(</a:t>
            </a:r>
            <a:r>
              <a:rPr lang="en-IN" sz="2400" dirty="0" err="1" smtClean="0"/>
              <a:t>HttpServletRequest</a:t>
            </a:r>
            <a:r>
              <a:rPr lang="en-IN" sz="2400" dirty="0" smtClean="0"/>
              <a:t> </a:t>
            </a:r>
            <a:r>
              <a:rPr lang="en-IN" sz="2400" dirty="0" err="1" smtClean="0"/>
              <a:t>req</a:t>
            </a:r>
            <a:r>
              <a:rPr lang="en-IN" sz="2400" dirty="0" smtClean="0"/>
              <a:t>, </a:t>
            </a:r>
            <a:r>
              <a:rPr lang="en-IN" sz="2400" dirty="0" err="1" smtClean="0"/>
              <a:t>HttpServletResponse</a:t>
            </a:r>
            <a:r>
              <a:rPr lang="en-IN" sz="2400" dirty="0" smtClean="0"/>
              <a:t> res) throws </a:t>
            </a:r>
            <a:r>
              <a:rPr lang="en-IN" sz="2400" dirty="0" err="1" smtClean="0"/>
              <a:t>ServletException,IOException</a:t>
            </a:r>
            <a:r>
              <a:rPr lang="en-IN" sz="2400" dirty="0" smtClean="0"/>
              <a:t> { </a:t>
            </a:r>
            <a:r>
              <a:rPr lang="en-IN" sz="2400" dirty="0" err="1" smtClean="0">
                <a:solidFill>
                  <a:srgbClr val="FF0000"/>
                </a:solidFill>
              </a:rPr>
              <a:t>res.setContentType</a:t>
            </a:r>
            <a:r>
              <a:rPr lang="en-IN" sz="2400" dirty="0" smtClean="0">
                <a:solidFill>
                  <a:srgbClr val="FF0000"/>
                </a:solidFill>
              </a:rPr>
              <a:t>("text/html"); </a:t>
            </a:r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PrintWriter</a:t>
            </a:r>
            <a:r>
              <a:rPr lang="en-IN" sz="2400" dirty="0" smtClean="0"/>
              <a:t> </a:t>
            </a:r>
            <a:r>
              <a:rPr lang="en-IN" sz="2400" dirty="0" err="1" smtClean="0"/>
              <a:t>pwriter</a:t>
            </a:r>
            <a:r>
              <a:rPr lang="en-IN" sz="2400" dirty="0" smtClean="0"/>
              <a:t>=</a:t>
            </a:r>
            <a:r>
              <a:rPr lang="en-IN" sz="2400" dirty="0" err="1" smtClean="0">
                <a:solidFill>
                  <a:srgbClr val="FF0000"/>
                </a:solidFill>
              </a:rPr>
              <a:t>res.getWriter</a:t>
            </a:r>
            <a:r>
              <a:rPr lang="en-IN" sz="2400" dirty="0" smtClean="0">
                <a:solidFill>
                  <a:srgbClr val="FF0000"/>
                </a:solidFill>
              </a:rPr>
              <a:t>()</a:t>
            </a:r>
            <a:r>
              <a:rPr lang="en-IN" sz="2400" dirty="0" smtClean="0"/>
              <a:t>; </a:t>
            </a:r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String name=</a:t>
            </a:r>
            <a:r>
              <a:rPr lang="en-IN" sz="2400" dirty="0" err="1" smtClean="0">
                <a:solidFill>
                  <a:srgbClr val="FF0000"/>
                </a:solidFill>
              </a:rPr>
              <a:t>req.getParameter</a:t>
            </a:r>
            <a:r>
              <a:rPr lang="en-IN" sz="2400" dirty="0" smtClean="0">
                <a:solidFill>
                  <a:srgbClr val="FF0000"/>
                </a:solidFill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</a:rPr>
              <a:t>uname</a:t>
            </a:r>
            <a:r>
              <a:rPr lang="en-IN" sz="2400" dirty="0" smtClean="0">
                <a:solidFill>
                  <a:srgbClr val="FF0000"/>
                </a:solidFill>
              </a:rPr>
              <a:t>"); </a:t>
            </a:r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pwriter.println</a:t>
            </a:r>
            <a:r>
              <a:rPr lang="en-IN" sz="2400" dirty="0" smtClean="0"/>
              <a:t>("User Details Page:"); </a:t>
            </a:r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pwriter.println</a:t>
            </a:r>
            <a:r>
              <a:rPr lang="en-IN" sz="2400" dirty="0" smtClean="0"/>
              <a:t>("Hello "+name); </a:t>
            </a:r>
          </a:p>
          <a:p>
            <a:pPr lvl="1">
              <a:buNone/>
            </a:pPr>
            <a:r>
              <a:rPr lang="en-IN" sz="2400" dirty="0" smtClean="0"/>
              <a:t>}</a:t>
            </a:r>
          </a:p>
          <a:p>
            <a:pPr lvl="1">
              <a:buNone/>
            </a:pPr>
            <a:r>
              <a:rPr lang="en-IN" sz="2400" dirty="0" smtClean="0"/>
              <a:t> </a:t>
            </a:r>
            <a:r>
              <a:rPr lang="en-IN" sz="2400" dirty="0" smtClean="0"/>
              <a:t>}</a:t>
            </a:r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31</Words>
  <Application>Microsoft Macintosh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TM10082295</vt:lpstr>
      <vt:lpstr>ServletResponse</vt:lpstr>
      <vt:lpstr>About ServletResponse</vt:lpstr>
      <vt:lpstr> Methods of servletResponse</vt:lpstr>
      <vt:lpstr>Methods…</vt:lpstr>
      <vt:lpstr>Example of servletResponse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2016-10-04T15:05:50Z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