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4" r:id="rId4"/>
  </p:sldMasterIdLst>
  <p:notesMasterIdLst>
    <p:notesMasterId r:id="rId10"/>
  </p:notesMasterIdLst>
  <p:sldIdLst>
    <p:sldId id="256" r:id="rId5"/>
    <p:sldId id="257" r:id="rId6"/>
    <p:sldId id="259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7" autoAdjust="0"/>
    <p:restoredTop sz="9465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7A704-9F1C-4FD3-85D1-57AF2D7FD0E8}" type="datetimeFigureOut">
              <a:rPr lang="en-US" smtClean="0"/>
              <a:pPr/>
              <a:t>10/8/2016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FB8C-BBFF-4397-A51C-1E92596422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858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Tip: Add your own speaker notes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x-none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8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0A4771-C6EF-4B99-81F4-D30BE4E017A0}" type="datetimeFigureOut">
              <a:rPr lang="en-US" smtClean="0"/>
              <a:pPr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90B41CA-569D-40E7-8E58-026C0338B2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/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x-none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x-none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/>
            <a:r>
              <a:rPr lang="x-none" noProof="1" smtClean="0"/>
              <a:t>Click to edit Master text styles</a:t>
            </a:r>
          </a:p>
          <a:p>
            <a:pPr lvl="1"/>
            <a:r>
              <a:rPr lang="x-none" noProof="1" smtClean="0"/>
              <a:t>Second level</a:t>
            </a:r>
          </a:p>
          <a:p>
            <a:pPr lvl="2"/>
            <a:r>
              <a:rPr lang="x-none" noProof="1" smtClean="0"/>
              <a:t>Third level</a:t>
            </a:r>
          </a:p>
          <a:p>
            <a:pPr lvl="3"/>
            <a:r>
              <a:rPr lang="x-none" noProof="1" smtClean="0"/>
              <a:t>Fourth level</a:t>
            </a:r>
          </a:p>
          <a:p>
            <a:pPr lvl="4"/>
            <a:r>
              <a:rPr lang="x-none" noProof="1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/>
            <a:fld id="{D80A4771-C6EF-4B99-81F4-D30BE4E017A0}" type="datetimeFigureOut">
              <a:rPr lang="en-US" smtClean="0"/>
              <a:pPr algn="r"/>
              <a:t>10/8/2016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/>
            <a:fld id="{990B41CA-569D-40E7-8E58-026C0338B2C8}" type="slidenum">
              <a:rPr lang="en-US" smtClean="0"/>
              <a:pPr algn="ctr"/>
              <a:t>‹#›</a:t>
            </a:fld>
            <a:endParaRPr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914400"/>
            <a:ext cx="7406640" cy="1472184"/>
          </a:xfrm>
        </p:spPr>
        <p:txBody>
          <a:bodyPr/>
          <a:lstStyle/>
          <a:p>
            <a:r>
              <a:rPr lang="en-US" dirty="0" err="1" smtClean="0"/>
              <a:t>Servletcontext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286000"/>
            <a:ext cx="7406640" cy="1752600"/>
          </a:xfrm>
        </p:spPr>
        <p:txBody>
          <a:bodyPr/>
          <a:lstStyle/>
          <a:p>
            <a:r>
              <a:rPr lang="en-US" dirty="0" smtClean="0"/>
              <a:t>Presented by Pioneer Coders</a:t>
            </a:r>
            <a:endParaRPr lang="en-US" dirty="0"/>
          </a:p>
        </p:txBody>
      </p:sp>
      <p:pic>
        <p:nvPicPr>
          <p:cNvPr id="5" name="Picture 4" descr="pc-log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6600" y="457200"/>
            <a:ext cx="1903003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ServletContext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	</a:t>
            </a:r>
            <a:r>
              <a:rPr lang="en-US" sz="2400" dirty="0" smtClean="0"/>
              <a:t>It is an interface .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/>
              <a:t>	</a:t>
            </a:r>
            <a:r>
              <a:rPr lang="en-IN" sz="2400" dirty="0" smtClean="0"/>
              <a:t>An object of </a:t>
            </a:r>
            <a:r>
              <a:rPr lang="en-IN" sz="2400" dirty="0" err="1" smtClean="0">
                <a:solidFill>
                  <a:srgbClr val="FF0000"/>
                </a:solidFill>
              </a:rPr>
              <a:t>ServletContext</a:t>
            </a:r>
            <a:r>
              <a:rPr lang="en-IN" sz="2400" dirty="0" smtClean="0"/>
              <a:t> is created by the </a:t>
            </a:r>
            <a:r>
              <a:rPr lang="en-IN" sz="2400" dirty="0" smtClean="0">
                <a:solidFill>
                  <a:srgbClr val="FF0000"/>
                </a:solidFill>
              </a:rPr>
              <a:t>web container</a:t>
            </a:r>
            <a:r>
              <a:rPr lang="en-IN" sz="2400" dirty="0" smtClean="0"/>
              <a:t> at time of deploying the project. This object can be used to get configuration information from </a:t>
            </a:r>
            <a:r>
              <a:rPr lang="en-IN" sz="2400" dirty="0" smtClean="0">
                <a:solidFill>
                  <a:srgbClr val="FF0000"/>
                </a:solidFill>
              </a:rPr>
              <a:t>web.xml </a:t>
            </a:r>
            <a:r>
              <a:rPr lang="en-IN" sz="2400" dirty="0" smtClean="0"/>
              <a:t>file. There is only one </a:t>
            </a:r>
            <a:r>
              <a:rPr lang="en-IN" sz="2400" dirty="0" err="1" smtClean="0">
                <a:solidFill>
                  <a:srgbClr val="FF0000"/>
                </a:solidFill>
              </a:rPr>
              <a:t>ServletContext</a:t>
            </a:r>
            <a:r>
              <a:rPr lang="en-IN" sz="2400" dirty="0" smtClean="0"/>
              <a:t> object per </a:t>
            </a:r>
            <a:r>
              <a:rPr lang="en-IN" sz="2400" dirty="0" smtClean="0">
                <a:solidFill>
                  <a:srgbClr val="FF0000"/>
                </a:solidFill>
              </a:rPr>
              <a:t>web application</a:t>
            </a:r>
            <a:r>
              <a:rPr lang="en-IN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     If any information is shared to many </a:t>
            </a:r>
            <a:r>
              <a:rPr lang="en-IN" sz="2400" dirty="0" err="1" smtClean="0"/>
              <a:t>servlets</a:t>
            </a:r>
            <a:r>
              <a:rPr lang="en-IN" sz="2400" dirty="0" smtClean="0"/>
              <a:t>, it is better to provide it from the web.xml file using the </a:t>
            </a:r>
            <a:r>
              <a:rPr lang="en-IN" sz="2400" dirty="0" smtClean="0">
                <a:solidFill>
                  <a:srgbClr val="FF0000"/>
                </a:solidFill>
              </a:rPr>
              <a:t>&lt;context-</a:t>
            </a:r>
            <a:r>
              <a:rPr lang="en-IN" sz="2400" dirty="0" err="1" smtClean="0">
                <a:solidFill>
                  <a:srgbClr val="FF0000"/>
                </a:solidFill>
              </a:rPr>
              <a:t>param</a:t>
            </a:r>
            <a:r>
              <a:rPr lang="en-IN" sz="2400" dirty="0" smtClean="0">
                <a:solidFill>
                  <a:srgbClr val="FF0000"/>
                </a:solidFill>
              </a:rPr>
              <a:t>&gt;</a:t>
            </a:r>
            <a:r>
              <a:rPr lang="en-IN" sz="2400" dirty="0" smtClean="0"/>
              <a:t> element.</a:t>
            </a:r>
            <a:endParaRPr lang="en-US" sz="2400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Methods of </a:t>
            </a:r>
            <a:r>
              <a:rPr lang="en-US" dirty="0" err="1" smtClean="0"/>
              <a:t>servletContext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800" dirty="0" smtClean="0"/>
          </a:p>
          <a:p>
            <a:r>
              <a:rPr lang="en-IN" sz="2400" dirty="0" smtClean="0"/>
              <a:t>public String </a:t>
            </a:r>
            <a:r>
              <a:rPr lang="en-IN" sz="2400" dirty="0" err="1" smtClean="0">
                <a:solidFill>
                  <a:srgbClr val="FF0000"/>
                </a:solidFill>
              </a:rPr>
              <a:t>getInitParameter</a:t>
            </a:r>
            <a:r>
              <a:rPr lang="en-IN" sz="2400" dirty="0" smtClean="0">
                <a:solidFill>
                  <a:srgbClr val="FF0000"/>
                </a:solidFill>
              </a:rPr>
              <a:t>(String name):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</a:t>
            </a:r>
            <a:r>
              <a:rPr lang="en-IN" sz="2400" dirty="0" smtClean="0"/>
              <a:t>Returns the parameter value for the specified parameter name.</a:t>
            </a:r>
          </a:p>
          <a:p>
            <a:r>
              <a:rPr lang="en-IN" sz="2400" dirty="0" smtClean="0"/>
              <a:t>public Enumeration </a:t>
            </a:r>
            <a:r>
              <a:rPr lang="en-IN" sz="2400" dirty="0" err="1" smtClean="0">
                <a:solidFill>
                  <a:srgbClr val="FF0000"/>
                </a:solidFill>
              </a:rPr>
              <a:t>getInitParameterNames</a:t>
            </a:r>
            <a:r>
              <a:rPr lang="en-IN" sz="2400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IN" sz="2400" dirty="0" smtClean="0"/>
              <a:t>		Returns the names of the context's initialization parameters.</a:t>
            </a:r>
          </a:p>
          <a:p>
            <a:r>
              <a:rPr lang="en-IN" sz="2400" dirty="0" smtClean="0"/>
              <a:t>public void </a:t>
            </a:r>
            <a:r>
              <a:rPr lang="en-IN" sz="2400" dirty="0" err="1" smtClean="0">
                <a:solidFill>
                  <a:srgbClr val="FF0000"/>
                </a:solidFill>
              </a:rPr>
              <a:t>setAttribute</a:t>
            </a:r>
            <a:r>
              <a:rPr lang="en-IN" sz="2400" dirty="0" smtClean="0">
                <a:solidFill>
                  <a:srgbClr val="FF0000"/>
                </a:solidFill>
              </a:rPr>
              <a:t>(String </a:t>
            </a:r>
            <a:r>
              <a:rPr lang="en-IN" sz="2400" dirty="0" err="1" smtClean="0">
                <a:solidFill>
                  <a:srgbClr val="FF0000"/>
                </a:solidFill>
              </a:rPr>
              <a:t>name,Object</a:t>
            </a:r>
            <a:r>
              <a:rPr lang="en-IN" sz="2400" dirty="0" smtClean="0">
                <a:solidFill>
                  <a:srgbClr val="FF0000"/>
                </a:solidFill>
              </a:rPr>
              <a:t> object):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</a:t>
            </a:r>
            <a:r>
              <a:rPr lang="en-IN" sz="2400" dirty="0" smtClean="0"/>
              <a:t>sets the given object in the application scope.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901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ServletContext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IN" sz="2400" dirty="0" smtClean="0"/>
              <a:t>public Object </a:t>
            </a:r>
            <a:r>
              <a:rPr lang="en-IN" sz="2400" dirty="0" err="1" smtClean="0">
                <a:solidFill>
                  <a:srgbClr val="FF0000"/>
                </a:solidFill>
              </a:rPr>
              <a:t>getAttribute</a:t>
            </a:r>
            <a:r>
              <a:rPr lang="en-IN" sz="2400" dirty="0" smtClean="0">
                <a:solidFill>
                  <a:srgbClr val="FF0000"/>
                </a:solidFill>
              </a:rPr>
              <a:t>(String name):</a:t>
            </a:r>
          </a:p>
          <a:p>
            <a:pPr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		</a:t>
            </a:r>
            <a:r>
              <a:rPr lang="en-IN" sz="2400" dirty="0" smtClean="0"/>
              <a:t>Returns the attribute for the specified name</a:t>
            </a:r>
            <a:r>
              <a:rPr lang="en-IN" sz="2800" dirty="0" smtClean="0"/>
              <a:t>.</a:t>
            </a:r>
          </a:p>
          <a:p>
            <a:r>
              <a:rPr lang="en-IN" sz="2400" dirty="0" smtClean="0"/>
              <a:t>public Enumeration </a:t>
            </a:r>
            <a:r>
              <a:rPr lang="en-IN" sz="2400" dirty="0" err="1" smtClean="0">
                <a:solidFill>
                  <a:srgbClr val="FF0000"/>
                </a:solidFill>
              </a:rPr>
              <a:t>getInitParameterNames</a:t>
            </a:r>
            <a:r>
              <a:rPr lang="en-IN" sz="2400" dirty="0" smtClean="0">
                <a:solidFill>
                  <a:srgbClr val="FF0000"/>
                </a:solidFill>
              </a:rPr>
              <a:t>():</a:t>
            </a:r>
          </a:p>
          <a:p>
            <a:pPr>
              <a:buNone/>
            </a:pPr>
            <a:r>
              <a:rPr lang="en-IN" sz="2400" dirty="0" smtClean="0"/>
              <a:t>		Returns the names of the context's initialization parameters as an Enumeration of String objects.</a:t>
            </a:r>
          </a:p>
          <a:p>
            <a:r>
              <a:rPr lang="en-IN" sz="2400" dirty="0" smtClean="0"/>
              <a:t>public void </a:t>
            </a:r>
            <a:r>
              <a:rPr lang="en-IN" sz="2400" dirty="0" err="1" smtClean="0">
                <a:solidFill>
                  <a:srgbClr val="FF0000"/>
                </a:solidFill>
              </a:rPr>
              <a:t>removeAttribute</a:t>
            </a:r>
            <a:r>
              <a:rPr lang="en-IN" sz="2400" dirty="0" smtClean="0">
                <a:solidFill>
                  <a:srgbClr val="FF0000"/>
                </a:solidFill>
              </a:rPr>
              <a:t>(String name):</a:t>
            </a:r>
          </a:p>
          <a:p>
            <a:pPr>
              <a:buNone/>
            </a:pPr>
            <a:r>
              <a:rPr lang="en-IN" sz="2400" dirty="0" smtClean="0"/>
              <a:t>		Removes the attribute with the given name from the </a:t>
            </a:r>
            <a:r>
              <a:rPr lang="en-IN" sz="2400" dirty="0" err="1" smtClean="0"/>
              <a:t>servlet</a:t>
            </a:r>
            <a:r>
              <a:rPr lang="en-IN" sz="2400" dirty="0" smtClean="0"/>
              <a:t> context.</a:t>
            </a:r>
          </a:p>
          <a:p>
            <a:pPr>
              <a:buNone/>
            </a:pPr>
            <a:r>
              <a:rPr lang="en-US" sz="2800" dirty="0" smtClean="0"/>
              <a:t>	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785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 </a:t>
            </a:r>
            <a:r>
              <a:rPr lang="en-US" smtClean="0"/>
              <a:t>for Initialization </a:t>
            </a:r>
            <a:r>
              <a:rPr lang="en-US" dirty="0" smtClean="0"/>
              <a:t>of 								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web app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pt-BR" dirty="0" smtClean="0"/>
              <a:t>	&lt;</a:t>
            </a:r>
            <a:r>
              <a:rPr lang="pt-BR" dirty="0" smtClean="0">
                <a:solidFill>
                  <a:srgbClr val="FF0000"/>
                </a:solidFill>
              </a:rPr>
              <a:t>servlet</a:t>
            </a:r>
            <a:r>
              <a:rPr lang="pt-BR" dirty="0" smtClean="0"/>
              <a:t>&gt;</a:t>
            </a:r>
          </a:p>
          <a:p>
            <a:pPr lvl="2">
              <a:buNone/>
            </a:pPr>
            <a:r>
              <a:rPr lang="pt-BR" dirty="0" smtClean="0"/>
              <a:t>		</a:t>
            </a:r>
          </a:p>
          <a:p>
            <a:pPr lvl="2">
              <a:buNone/>
            </a:pPr>
            <a:r>
              <a:rPr lang="pt-BR" dirty="0" smtClean="0"/>
              <a:t> &lt;</a:t>
            </a:r>
            <a:r>
              <a:rPr lang="pt-BR" dirty="0" smtClean="0">
                <a:solidFill>
                  <a:srgbClr val="FF0000"/>
                </a:solidFill>
              </a:rPr>
              <a:t>context-param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pt-BR" dirty="0" smtClean="0"/>
              <a:t>      &lt;</a:t>
            </a:r>
            <a:r>
              <a:rPr lang="pt-BR" dirty="0" smtClean="0">
                <a:solidFill>
                  <a:srgbClr val="FF0000"/>
                </a:solidFill>
              </a:rPr>
              <a:t>param-name</a:t>
            </a:r>
            <a:r>
              <a:rPr lang="pt-BR" dirty="0" smtClean="0"/>
              <a:t>&gt;parametername&lt;</a:t>
            </a:r>
            <a:r>
              <a:rPr lang="pt-BR" dirty="0" smtClean="0">
                <a:solidFill>
                  <a:srgbClr val="FF0000"/>
                </a:solidFill>
              </a:rPr>
              <a:t>/param-name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pt-BR" dirty="0" smtClean="0"/>
              <a:t>      &lt;</a:t>
            </a:r>
            <a:r>
              <a:rPr lang="pt-BR" dirty="0" smtClean="0">
                <a:solidFill>
                  <a:srgbClr val="FF0000"/>
                </a:solidFill>
              </a:rPr>
              <a:t>param-value</a:t>
            </a:r>
            <a:r>
              <a:rPr lang="pt-BR" dirty="0" smtClean="0"/>
              <a:t>&gt;parametervalue&lt;</a:t>
            </a:r>
            <a:r>
              <a:rPr lang="pt-BR" dirty="0" smtClean="0">
                <a:solidFill>
                  <a:srgbClr val="FF0000"/>
                </a:solidFill>
              </a:rPr>
              <a:t>/param-value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pt-BR" dirty="0" smtClean="0"/>
              <a:t>    &lt;</a:t>
            </a:r>
            <a:r>
              <a:rPr lang="pt-BR" dirty="0" smtClean="0">
                <a:solidFill>
                  <a:srgbClr val="FF0000"/>
                </a:solidFill>
              </a:rPr>
              <a:t>/context-param</a:t>
            </a:r>
            <a:r>
              <a:rPr lang="pt-BR" dirty="0" smtClean="0"/>
              <a:t>&gt;  </a:t>
            </a:r>
          </a:p>
          <a:p>
            <a:pPr lvl="2">
              <a:buNone/>
            </a:pPr>
            <a:r>
              <a:rPr lang="en-US" dirty="0" smtClean="0"/>
              <a:t>……</a:t>
            </a:r>
          </a:p>
          <a:p>
            <a:pPr lvl="2">
              <a:buNone/>
            </a:pPr>
            <a:r>
              <a:rPr lang="en-US" dirty="0" smtClean="0"/>
              <a:t>……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err="1" smtClean="0">
                <a:solidFill>
                  <a:srgbClr val="FF0000"/>
                </a:solidFill>
              </a:rPr>
              <a:t>servlet</a:t>
            </a:r>
            <a:r>
              <a:rPr lang="en-US" dirty="0" smtClean="0"/>
              <a:t>&gt;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smtClean="0">
                <a:solidFill>
                  <a:srgbClr val="FF0000"/>
                </a:solidFill>
              </a:rPr>
              <a:t>/web app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M10082295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rketSpecific xmlns="4873beb7-5857-4685-be1f-d57550cc96cc">false</MarketSpecific>
    <ApprovalStatus xmlns="4873beb7-5857-4685-be1f-d57550cc96cc">InProgress</ApprovalStatus>
    <DirectSourceMarket xmlns="4873beb7-5857-4685-be1f-d57550cc96cc" xsi:nil="true"/>
    <PrimaryImageGen xmlns="4873beb7-5857-4685-be1f-d57550cc96cc">true</PrimaryImageGen>
    <ThumbnailAssetId xmlns="4873beb7-5857-4685-be1f-d57550cc96cc" xsi:nil="true"/>
    <NumericId xmlns="4873beb7-5857-4685-be1f-d57550cc96cc">-1</NumericId>
    <TPFriendlyName xmlns="4873beb7-5857-4685-be1f-d57550cc96cc">Training presentation: General</TPFriendlyName>
    <BusinessGroup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SourceTitle xmlns="4873beb7-5857-4685-be1f-d57550cc96cc">Training presentation: General</SourceTitle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PublishStatusLookup xmlns="4873beb7-5857-4685-be1f-d57550cc96cc">
      <Value>264269</Value>
      <Value>1317002</Value>
    </PublishStatusLookup>
    <MachineTranslated xmlns="4873beb7-5857-4685-be1f-d57550cc96cc">false</MachineTranslated>
    <OriginalSourceMarket xmlns="4873beb7-5857-4685-be1f-d57550cc96cc" xsi:nil="true"/>
    <TPInstallLocation xmlns="4873beb7-5857-4685-be1f-d57550cc96cc">{My Templates}</TPInstallLocation>
    <APDescription xmlns="4873beb7-5857-4685-be1f-d57550cc96cc" xsi:nil="true"/>
    <ContentItem xmlns="4873beb7-5857-4685-be1f-d57550cc96cc" xsi:nil="true"/>
    <ClipArtFilename xmlns="4873beb7-5857-4685-be1f-d57550cc96cc" xsi:nil="true"/>
    <APAuthor xmlns="4873beb7-5857-4685-be1f-d57550cc96cc">
      <UserInfo>
        <DisplayName>REDMOND\cynvey</DisplayName>
        <AccountId>191</AccountId>
        <AccountType/>
      </UserInfo>
    </APAuthor>
    <TPAppVersion xmlns="4873beb7-5857-4685-be1f-d57550cc96cc">11</TPAppVersion>
    <TPCommandLine xmlns="4873beb7-5857-4685-be1f-d57550cc96cc">{PP} /n {FilePath}</TPCommandLine>
    <PublishTargets xmlns="4873beb7-5857-4685-be1f-d57550cc96cc">OfficeOnline</PublishTargets>
    <TPLaunchHelpLinkType xmlns="4873beb7-5857-4685-be1f-d57550cc96cc">Template</TPLaunchHelpLinkType>
    <EditorialStatus xmlns="4873beb7-5857-4685-be1f-d57550cc96cc" xsi:nil="true"/>
    <TimesCloned xmlns="4873beb7-5857-4685-be1f-d57550cc96cc" xsi:nil="true"/>
    <LastModifiedDateTime xmlns="4873beb7-5857-4685-be1f-d57550cc96cc" xsi:nil="true"/>
    <Provider xmlns="4873beb7-5857-4685-be1f-d57550cc96cc">EY006220130</Provider>
    <AcquiredFrom xmlns="4873beb7-5857-4685-be1f-d57550cc96cc" xsi:nil="true"/>
    <AssetStart xmlns="4873beb7-5857-4685-be1f-d57550cc96cc">2009-05-30T20:40:00+00:00</AssetStart>
    <LastHandOff xmlns="4873beb7-5857-4685-be1f-d57550cc96cc" xsi:nil="true"/>
    <TPClientViewer xmlns="4873beb7-5857-4685-be1f-d57550cc96cc">Microsoft Office PowerPoint</TPClientViewer>
    <ArtSampleDocs xmlns="4873beb7-5857-4685-be1f-d57550cc96cc" xsi:nil="true"/>
    <UACurrentWords xmlns="4873beb7-5857-4685-be1f-d57550cc96cc">0</UACurrentWords>
    <UALocRecommendation xmlns="4873beb7-5857-4685-be1f-d57550cc96cc">Localize</UALocRecommendation>
    <IsDeleted xmlns="4873beb7-5857-4685-be1f-d57550cc96cc">false</IsDeleted>
    <ShowIn xmlns="4873beb7-5857-4685-be1f-d57550cc96cc">Show everywhere</ShowIn>
    <UANotes xmlns="4873beb7-5857-4685-be1f-d57550cc96cc">online only</UANotes>
    <TemplateStatus xmlns="4873beb7-5857-4685-be1f-d57550cc96cc">Complete</TemplateStatus>
    <CSXHash xmlns="4873beb7-5857-4685-be1f-d57550cc96cc" xsi:nil="true"/>
    <VoteCount xmlns="4873beb7-5857-4685-be1f-d57550cc96cc" xsi:nil="true"/>
    <AssetExpire xmlns="4873beb7-5857-4685-be1f-d57550cc96cc">2100-01-01T00:00:00+00:00</AssetExpire>
    <CSXSubmissionMarket xmlns="4873beb7-5857-4685-be1f-d57550cc96cc" xsi:nil="true"/>
    <DSATActionTaken xmlns="4873beb7-5857-4685-be1f-d57550cc96cc" xsi:nil="true"/>
    <SubmitterId xmlns="4873beb7-5857-4685-be1f-d57550cc96cc" xsi:nil="true"/>
    <TPExecutable xmlns="4873beb7-5857-4685-be1f-d57550cc96cc" xsi:nil="true"/>
    <AssetType xmlns="4873beb7-5857-4685-be1f-d57550cc96cc">TP</AssetType>
    <CSXSubmissionDate xmlns="4873beb7-5857-4685-be1f-d57550cc96cc" xsi:nil="true"/>
    <CSXUpdate xmlns="4873beb7-5857-4685-be1f-d57550cc96cc">false</CSXUpdate>
    <ApprovalLog xmlns="4873beb7-5857-4685-be1f-d57550cc96cc" xsi:nil="true"/>
    <BugNumber xmlns="4873beb7-5857-4685-be1f-d57550cc96cc" xsi:nil="true"/>
    <Milestone xmlns="4873beb7-5857-4685-be1f-d57550cc96cc" xsi:nil="true"/>
    <OriginAsset xmlns="4873beb7-5857-4685-be1f-d57550cc96cc" xsi:nil="true"/>
    <TPComponent xmlns="4873beb7-5857-4685-be1f-d57550cc96cc">PPTFiles</TPComponent>
    <AssetId xmlns="4873beb7-5857-4685-be1f-d57550cc96cc">TP010082295</AssetId>
    <TPApplication xmlns="4873beb7-5857-4685-be1f-d57550cc96cc">PowerPoint</TPApplication>
    <TPLaunchHelpLink xmlns="4873beb7-5857-4685-be1f-d57550cc96cc" xsi:nil="true"/>
    <IntlLocPriority xmlns="4873beb7-5857-4685-be1f-d57550cc96cc" xsi:nil="true"/>
    <PlannedPubDate xmlns="4873beb7-5857-4685-be1f-d57550cc96cc" xsi:nil="true"/>
    <CrawlForDependencies xmlns="4873beb7-5857-4685-be1f-d57550cc96cc">false</CrawlForDependencies>
    <IntlLangReviewer xmlns="4873beb7-5857-4685-be1f-d57550cc96cc" xsi:nil="true"/>
    <HandoffToMSDN xmlns="4873beb7-5857-4685-be1f-d57550cc96cc" xsi:nil="true"/>
    <TrustLevel xmlns="4873beb7-5857-4685-be1f-d57550cc96cc">1 Microsoft Managed Content</TrustLevel>
    <IsSearchable xmlns="4873beb7-5857-4685-be1f-d57550cc96cc">false</IsSearchable>
    <TPNamespace xmlns="4873beb7-5857-4685-be1f-d57550cc96cc">POWERPNT</TPNamespace>
    <Markets xmlns="4873beb7-5857-4685-be1f-d57550cc96cc"/>
    <IntlLangReview xmlns="4873beb7-5857-4685-be1f-d57550cc96cc" xsi:nil="true"/>
    <UAProjectedTotalWords xmlns="4873beb7-5857-4685-be1f-d57550cc96cc" xsi:nil="true"/>
    <OutputCachingOn xmlns="4873beb7-5857-4685-be1f-d57550cc96cc">false</OutputCachingOn>
    <AverageRating xmlns="4873beb7-5857-4685-be1f-d57550cc96cc" xsi:nil="true"/>
    <LastPublishResultLookup xmlns="4873beb7-5857-4685-be1f-d57550cc96cc" xsi:nil="true"/>
    <PolicheckWords xmlns="4873beb7-5857-4685-be1f-d57550cc96cc" xsi:nil="true"/>
    <FriendlyTitle xmlns="4873beb7-5857-4685-be1f-d57550cc96cc" xsi:nil="true"/>
    <Manager xmlns="4873beb7-5857-4685-be1f-d57550cc96cc" xsi:nil="true"/>
    <EditorialTags xmlns="4873beb7-5857-4685-be1f-d57550cc96cc" xsi:nil="true"/>
    <LegacyData xmlns="4873beb7-5857-4685-be1f-d57550cc96cc" xsi:nil="true"/>
    <Downloads xmlns="4873beb7-5857-4685-be1f-d57550cc96cc">0</Downloads>
    <Providers xmlns="4873beb7-5857-4685-be1f-d57550cc96cc" xsi:nil="true"/>
    <TemplateTemplateType xmlns="4873beb7-5857-4685-be1f-d57550cc96cc">PowerPoint 2003 Default</TemplateTemplateType>
    <OOCacheId xmlns="4873beb7-5857-4685-be1f-d57550cc96cc" xsi:nil="true"/>
    <BlockPublish xmlns="4873beb7-5857-4685-be1f-d57550cc96cc">false</BlockPublish>
    <CampaignTagsTaxHTField0 xmlns="4873beb7-5857-4685-be1f-d57550cc96cc">
      <Terms xmlns="http://schemas.microsoft.com/office/infopath/2007/PartnerControls"/>
    </CampaignTagsTaxHTField0>
    <LocLastLocAttemptVersionLookup xmlns="4873beb7-5857-4685-be1f-d57550cc96cc">116941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7C07D1E-A757-4FA5-A73C-0C1FF1AF03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174BAB-CF79-4C88-B5F0-608477A02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0FCEA-AFBA-4A87-8465-8D68D5A3D555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TM10082295</Template>
  <TotalTime>0</TotalTime>
  <Words>43</Words>
  <Application>Microsoft Macintosh PowerPoint</Application>
  <PresentationFormat>On-screen Show (4:3)</PresentationFormat>
  <Paragraphs>42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TM10082295</vt:lpstr>
      <vt:lpstr>Servletcontext</vt:lpstr>
      <vt:lpstr>About ServletContext</vt:lpstr>
      <vt:lpstr> Methods of servletContext</vt:lpstr>
      <vt:lpstr>Example of ServletContext</vt:lpstr>
      <vt:lpstr>syntax for Initialization of         parameters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presentation: General</dc:title>
  <dc:creator/>
  <cp:lastModifiedBy/>
  <cp:revision>1</cp:revision>
  <dcterms:created xsi:type="dcterms:W3CDTF">2006-08-31T17:23:55Z</dcterms:created>
  <dcterms:modified xsi:type="dcterms:W3CDTF">2016-10-08T10:35:33Z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mageGenCounter">
    <vt:lpwstr>0</vt:lpwstr>
  </property>
  <property fmtid="{D5CDD505-2E9C-101B-9397-08002B2CF9AE}" pid="4" name="ViolationReportStatus">
    <vt:lpwstr>None</vt:lpwstr>
  </property>
  <property fmtid="{D5CDD505-2E9C-101B-9397-08002B2CF9AE}" pid="5" name="ImageGenStatus">
    <vt:lpwstr>0</vt:lpwstr>
  </property>
  <property fmtid="{D5CDD505-2E9C-101B-9397-08002B2CF9AE}" pid="6" name="PolicheckStatus">
    <vt:lpwstr>0</vt:lpwstr>
  </property>
  <property fmtid="{D5CDD505-2E9C-101B-9397-08002B2CF9AE}" pid="7" name="Applications">
    <vt:lpwstr>419;#zpp140;#65;#zpp120;#79;#tpl120</vt:lpwstr>
  </property>
  <property fmtid="{D5CDD505-2E9C-101B-9397-08002B2CF9AE}" pid="8" name="PolicheckCounter">
    <vt:lpwstr>0</vt:lpwstr>
  </property>
  <property fmtid="{D5CDD505-2E9C-101B-9397-08002B2CF9AE}" pid="9" name="APTrustLevel">
    <vt:r8>1</vt:r8>
  </property>
</Properties>
</file>