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2" r:id="rId4"/>
    <p:sldId id="263" r:id="rId5"/>
    <p:sldId id="257" r:id="rId6"/>
    <p:sldId id="265" r:id="rId7"/>
    <p:sldId id="266" r:id="rId8"/>
    <p:sldId id="260" r:id="rId9"/>
    <p:sldId id="256" r:id="rId10"/>
    <p:sldId id="259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D6459-2C05-412A-AA08-CAB3CE74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A1EE8-3163-4061-80CD-442638D8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D48DB-E991-4CA8-9B16-AAF21734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AFFDB-A4EF-49A7-9FD5-9FEFAD1F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4EE22-A8BC-4909-823A-12E4004D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AF53E-EEB2-4D2D-8304-53319DEB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BA6B1-A582-44CB-97DD-4D39E1BF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87CF4-0EFC-4ED5-8BDE-FD21397D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5A87D-FBC1-46FC-83AF-C3878E08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D2FFA-D3AC-4430-AE39-AF8720B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D0D97C-CF5D-4818-B183-BA36077CD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89F3E-90C8-475B-9775-2C3E5D8A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329CB-BDE8-4533-9AD3-47B4B517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BAE04-820C-4C23-BDCE-0DE597A3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5FDCD-C1BD-4FD2-AFB7-C278EC70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7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5257-0001-4A5D-915D-5FB259C9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6AA0A-563C-4C06-A5EF-9A2584B8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C5C02-9BAD-4484-8223-0F7A0DE0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C569C-DCAC-42B7-99A0-309D794A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AD6C8-4717-41EE-9F9A-C2B7D067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5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48475-B65B-4F9D-A379-74FA021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E7764-9529-4875-A3E7-09DF44601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7401-3B93-4BF0-BA6F-8A0D67B9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C3EF7-AE13-4FC1-B790-A4E0329A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51E3D-FA71-4AE8-BC67-8CD77A2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16EE-8CDE-470A-9C22-899C1128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EB74D-E803-4388-97C2-6DB0BFE85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B7492-0D42-4C9F-A16F-5610F907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1A3B1-24EF-46B4-B75C-DBAEA97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96A89-D297-4852-B517-6B5F945D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D7FD5-EC67-453E-83FE-CE3455E6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9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F7E7F-5E89-4423-B351-7F3C19DA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7976C-2C39-4C14-89EA-330A1B66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0F2C0-3E3B-428F-9905-0CE5688A3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049A38-69E2-4618-ACB5-E5A1C6B33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4B050-046E-4331-99E0-2635E211C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D64FBA-FE05-4560-87D5-A417CB67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93722-EAD0-47D8-83C9-2E637B85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EBDD5C-FA4F-40A6-B91E-8ECC13FE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C2B2-2EDE-4ADE-B87E-9ACD5AEC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3E2021-CDD5-49E5-8339-6034C8E2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90D1C8-607C-4C90-889D-D0F42CF9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774B4-0E9A-43D6-A905-39C4374B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4F4CB1-6E1D-4269-84BE-143E60FF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1D0A56-743B-4CA7-BCBF-BD059158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F6D24-09AE-4534-B448-091D46F3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9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EF26-F088-4E6E-AF93-EB090CFA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CEE64-3ED3-45A3-8160-7F419810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49689-936A-471B-9855-3498338F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2D934-AC6C-41B4-9FC3-66758033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0B778-526C-4EF1-AA61-B01CAB45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DC361-BBAD-4BEC-A31F-B483D8AD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3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8C53E-2DDB-4239-BEB4-6DF1860A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1BA705-4B76-4778-9264-F93C677B9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03A8D-BEBC-4901-943D-F514F599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9C8E0-C9B9-4618-B92C-1698143A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BECBB-53F3-4FF7-A0B9-A051BF10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B9F6D-3927-4DF1-BE9B-DCAC9266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7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1A5CB-A08F-4E5E-814A-3D620356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C7AE6-2659-4B2F-9AC8-5F2CABFD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1E719-38EF-4282-BD9D-E91306A8F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E7CF-4E71-4BF9-87D5-BDE1343927F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E0643-C21F-4337-89B6-F2ED3DF0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ED7F4-5FEC-4DC9-B7D7-822846E87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DDBE-6D3D-4F52-BD25-DF636B910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3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72D79-2DE5-44AA-8811-42BE63CF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Chromium Embedded Framework, CEF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6A1CD-385C-425F-A9AD-09BCA0588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Code Tracking</a:t>
            </a:r>
          </a:p>
          <a:p>
            <a:pPr lvl="1"/>
            <a:r>
              <a:rPr lang="en-US" altLang="ko-KR" dirty="0"/>
              <a:t>translation comments, detail debugging</a:t>
            </a:r>
          </a:p>
          <a:p>
            <a:pPr lvl="1"/>
            <a:r>
              <a:rPr lang="en-US" altLang="ko-KR" dirty="0" err="1"/>
              <a:t>cef</a:t>
            </a:r>
            <a:r>
              <a:rPr lang="en-US" altLang="ko-KR" dirty="0"/>
              <a:t> version: 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B16F5-F28D-4DEF-B3B6-2A6FD180E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namespace hierarchy</a:t>
            </a:r>
          </a:p>
          <a:p>
            <a:r>
              <a:rPr lang="en-US" altLang="ko-KR" dirty="0"/>
              <a:t>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51800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FA8A4-2DA2-4900-9ABD-971CB6D8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 </a:t>
            </a:r>
            <a:r>
              <a:rPr lang="en-US" altLang="ko-KR" dirty="0" err="1"/>
              <a:t>OsrWindowWin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2123B-1207-44E9-BB31-34D098B8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8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277B-C3BA-4CDF-BE71-1AC56BD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</a:t>
            </a:r>
            <a:r>
              <a:rPr lang="en-US" altLang="ko-KR" dirty="0" err="1"/>
              <a:t>Cef</a:t>
            </a:r>
            <a:r>
              <a:rPr lang="en-US" altLang="ko-KR" dirty="0"/>
              <a:t> Classes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0F886-5439-4DCD-8948-699AE688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CefRefPtr</a:t>
            </a:r>
            <a:r>
              <a:rPr lang="en-US" altLang="ko-KR" dirty="0"/>
              <a:t>&lt;T&gt;</a:t>
            </a:r>
          </a:p>
          <a:p>
            <a:r>
              <a:rPr lang="en-US" altLang="ko-KR" dirty="0" err="1"/>
              <a:t>ClientWindowHandle</a:t>
            </a:r>
            <a:endParaRPr lang="en-US" altLang="ko-KR" dirty="0"/>
          </a:p>
          <a:p>
            <a:r>
              <a:rPr lang="en-US" altLang="ko-KR" dirty="0" err="1"/>
              <a:t>CefRect</a:t>
            </a:r>
            <a:endParaRPr lang="en-US" altLang="ko-KR" dirty="0"/>
          </a:p>
          <a:p>
            <a:r>
              <a:rPr lang="en-US" altLang="ko-KR" dirty="0" err="1"/>
              <a:t>CefBrowserSettings</a:t>
            </a:r>
            <a:endParaRPr lang="en-US" altLang="ko-KR" dirty="0"/>
          </a:p>
          <a:p>
            <a:r>
              <a:rPr lang="en-US" altLang="ko-KR" dirty="0" err="1"/>
              <a:t>CefDictionaryValue</a:t>
            </a:r>
            <a:endParaRPr lang="en-US" altLang="ko-KR" dirty="0"/>
          </a:p>
          <a:p>
            <a:r>
              <a:rPr lang="en-US" altLang="ko-KR" dirty="0" err="1"/>
              <a:t>CefRequestContext</a:t>
            </a:r>
            <a:endParaRPr lang="en-US" altLang="ko-KR" dirty="0"/>
          </a:p>
          <a:p>
            <a:r>
              <a:rPr lang="en-US" altLang="ko-KR" dirty="0" err="1"/>
              <a:t>CefWindowInfo</a:t>
            </a:r>
            <a:endParaRPr lang="en-US" altLang="ko-KR" dirty="0"/>
          </a:p>
          <a:p>
            <a:r>
              <a:rPr lang="en-US" altLang="ko-KR" dirty="0" err="1"/>
              <a:t>CefClient</a:t>
            </a:r>
            <a:endParaRPr lang="en-US" altLang="ko-KR" dirty="0"/>
          </a:p>
          <a:p>
            <a:r>
              <a:rPr lang="en-US" altLang="ko-KR" dirty="0" err="1"/>
              <a:t>RootWindow</a:t>
            </a:r>
            <a:endParaRPr lang="en-US" altLang="ko-KR" dirty="0"/>
          </a:p>
          <a:p>
            <a:r>
              <a:rPr lang="en-US" altLang="ko-KR" dirty="0" err="1"/>
              <a:t>CefExtension</a:t>
            </a:r>
            <a:endParaRPr lang="en-US" altLang="ko-KR" dirty="0"/>
          </a:p>
          <a:p>
            <a:r>
              <a:rPr lang="en-US" altLang="ko-KR" dirty="0" err="1"/>
              <a:t>OsrDragEvent</a:t>
            </a:r>
            <a:endParaRPr lang="en-US" altLang="ko-KR" dirty="0"/>
          </a:p>
          <a:p>
            <a:r>
              <a:rPr lang="en-US" altLang="ko-KR" dirty="0" err="1"/>
              <a:t>CefRange</a:t>
            </a:r>
            <a:endParaRPr lang="en-US" altLang="ko-KR" dirty="0"/>
          </a:p>
          <a:p>
            <a:r>
              <a:rPr lang="en-US" altLang="ko-KR" dirty="0" err="1"/>
              <a:t>CefString</a:t>
            </a:r>
            <a:endParaRPr lang="en-US" altLang="ko-KR" dirty="0"/>
          </a:p>
          <a:p>
            <a:r>
              <a:rPr lang="en-US" altLang="ko-KR" dirty="0" err="1"/>
              <a:t>CefCompositionUnderline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40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277B-C3BA-4CDF-BE71-1AC56BD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</a:t>
            </a:r>
            <a:r>
              <a:rPr lang="en-US" altLang="ko-KR" dirty="0" err="1"/>
              <a:t>Cef</a:t>
            </a:r>
            <a:r>
              <a:rPr lang="en-US" altLang="ko-KR" dirty="0"/>
              <a:t> Classes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0F886-5439-4DCD-8948-699AE688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87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277B-C3BA-4CDF-BE71-1AC56BD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 </a:t>
            </a:r>
            <a:r>
              <a:rPr lang="en-US" altLang="ko-KR" dirty="0" err="1"/>
              <a:t>Cef</a:t>
            </a:r>
            <a:r>
              <a:rPr lang="en-US" altLang="ko-KR" dirty="0"/>
              <a:t> Classes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0F886-5439-4DCD-8948-699AE688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4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1B1BC-07A3-4DCE-A20C-7CE92E3D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keywords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5D545-2992-42BE-939E-24276F94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Off Screen Rendering, OSR</a:t>
            </a:r>
          </a:p>
          <a:p>
            <a:r>
              <a:rPr lang="en-US" altLang="ko-KR" dirty="0"/>
              <a:t>Delegate</a:t>
            </a:r>
          </a:p>
          <a:p>
            <a:r>
              <a:rPr lang="en-US" altLang="ko-KR" dirty="0"/>
              <a:t>IME(in </a:t>
            </a:r>
            <a:r>
              <a:rPr lang="en-US" altLang="ko-KR" dirty="0" err="1"/>
              <a:t>cefclient</a:t>
            </a:r>
            <a:r>
              <a:rPr lang="en-US" altLang="ko-KR" dirty="0"/>
              <a:t>/browser/</a:t>
            </a:r>
            <a:r>
              <a:rPr lang="en-US" altLang="ko-KR" dirty="0" err="1"/>
              <a:t>osr_ime_handler_win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04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93F3-1CB5-44EC-99BA-7001C000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Off Screen Rendering, OSR in CEF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1176C-F491-4962-B863-4E89DAF9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84B2A-0B23-4FF4-B5D7-FF233C5B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 hierarchy - </a:t>
            </a:r>
            <a:r>
              <a:rPr lang="en-US" altLang="ko-KR" dirty="0" err="1"/>
              <a:t>cefsimple</a:t>
            </a:r>
            <a:r>
              <a:rPr lang="en-US" altLang="ko-KR" dirty="0"/>
              <a:t>/browser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47A60-7BC1-4898-B203-472236281C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namespace client</a:t>
            </a:r>
          </a:p>
          <a:p>
            <a:pPr lvl="1"/>
            <a:r>
              <a:rPr lang="en-US" altLang="ko-KR" dirty="0" err="1"/>
              <a:t>binding_test</a:t>
            </a:r>
            <a:endParaRPr lang="en-US" altLang="ko-KR" dirty="0"/>
          </a:p>
          <a:p>
            <a:pPr lvl="1"/>
            <a:r>
              <a:rPr lang="en-US" altLang="ko-KR" dirty="0"/>
              <a:t>browser</a:t>
            </a:r>
          </a:p>
          <a:p>
            <a:pPr lvl="1"/>
            <a:r>
              <a:rPr lang="en-US" altLang="ko-KR" dirty="0" err="1"/>
              <a:t>dialog_test</a:t>
            </a:r>
            <a:endParaRPr lang="en-US" altLang="ko-KR" dirty="0"/>
          </a:p>
          <a:p>
            <a:pPr lvl="1"/>
            <a:r>
              <a:rPr lang="en-US" altLang="ko-KR" dirty="0" err="1"/>
              <a:t>drm_test</a:t>
            </a:r>
            <a:endParaRPr lang="en-US" altLang="ko-KR" dirty="0"/>
          </a:p>
          <a:p>
            <a:pPr lvl="1"/>
            <a:r>
              <a:rPr lang="en-US" altLang="ko-KR" dirty="0" err="1"/>
              <a:t>media_router_test</a:t>
            </a:r>
            <a:endParaRPr lang="en-US" altLang="ko-KR" dirty="0"/>
          </a:p>
          <a:p>
            <a:pPr lvl="1"/>
            <a:r>
              <a:rPr lang="en-US" altLang="ko-KR" dirty="0"/>
              <a:t>d3d11</a:t>
            </a:r>
          </a:p>
          <a:p>
            <a:pPr lvl="1"/>
            <a:r>
              <a:rPr lang="en-US" altLang="ko-KR" dirty="0" err="1"/>
              <a:t>preferences_test</a:t>
            </a:r>
            <a:endParaRPr lang="en-US" altLang="ko-KR" dirty="0"/>
          </a:p>
          <a:p>
            <a:pPr lvl="1"/>
            <a:r>
              <a:rPr lang="en-US" altLang="ko-KR" dirty="0" err="1"/>
              <a:t>response_filter_test</a:t>
            </a:r>
            <a:endParaRPr lang="en-US" altLang="ko-KR" dirty="0"/>
          </a:p>
          <a:p>
            <a:pPr lvl="1"/>
            <a:r>
              <a:rPr lang="en-US" altLang="ko-KR" dirty="0" err="1"/>
              <a:t>scheme_test</a:t>
            </a:r>
            <a:endParaRPr lang="en-US" altLang="ko-KR" dirty="0"/>
          </a:p>
          <a:p>
            <a:pPr lvl="1"/>
            <a:r>
              <a:rPr lang="en-US" altLang="ko-KR" dirty="0" err="1"/>
              <a:t>server_test</a:t>
            </a:r>
            <a:endParaRPr lang="en-US" altLang="ko-KR" dirty="0"/>
          </a:p>
          <a:p>
            <a:pPr lvl="1"/>
            <a:r>
              <a:rPr lang="en-US" altLang="ko-KR" dirty="0" err="1"/>
              <a:t>test_runner</a:t>
            </a:r>
            <a:endParaRPr lang="en-US" altLang="ko-KR" dirty="0"/>
          </a:p>
          <a:p>
            <a:pPr lvl="1"/>
            <a:r>
              <a:rPr lang="en-US" altLang="ko-KR" dirty="0" err="1"/>
              <a:t>urlrequest_test</a:t>
            </a:r>
            <a:endParaRPr lang="en-US" altLang="ko-KR" dirty="0"/>
          </a:p>
          <a:p>
            <a:pPr lvl="1"/>
            <a:r>
              <a:rPr lang="en-US" altLang="ko-KR" dirty="0" err="1"/>
              <a:t>views_style</a:t>
            </a:r>
            <a:endParaRPr lang="en-US" altLang="ko-KR" dirty="0"/>
          </a:p>
          <a:p>
            <a:pPr lvl="1"/>
            <a:r>
              <a:rPr lang="en-US" altLang="ko-KR" dirty="0" err="1"/>
              <a:t>window_test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E2F96-D9C7-41BC-815F-34517BAEF2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50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57A-D88F-47FD-94FD-9878BBA6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cefsimple</a:t>
            </a:r>
            <a:r>
              <a:rPr lang="en-US" altLang="ko-KR" dirty="0"/>
              <a:t>/browser files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72FF7-503C-43FA-980C-130E00F33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binding_test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browser_window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browser_window_osr_win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browser_window_std_win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byte_write_handler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client_app_delegates_browser.cc</a:t>
            </a:r>
          </a:p>
          <a:p>
            <a:r>
              <a:rPr lang="en-US" altLang="ko-KR" dirty="0" err="1"/>
              <a:t>client_browser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client_handler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client_handler_osr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client_handler_std</a:t>
            </a:r>
            <a:r>
              <a:rPr lang="en-US" altLang="ko-KR" dirty="0"/>
              <a:t> (h/cc)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CB5861-B48B-4CA2-9832-CDA07685A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client_types.h</a:t>
            </a:r>
            <a:endParaRPr lang="en-US" altLang="ko-KR" dirty="0"/>
          </a:p>
          <a:p>
            <a:r>
              <a:rPr lang="en-US" altLang="ko-KR" dirty="0" err="1"/>
              <a:t>dialog_test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drm_test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image_cache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main_context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main_context_impl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main_context_impl_win.cc</a:t>
            </a:r>
          </a:p>
          <a:p>
            <a:r>
              <a:rPr lang="en-US" altLang="ko-KR" dirty="0" err="1"/>
              <a:t>main_message_loop_multithreaded_win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media_router_test</a:t>
            </a:r>
            <a:r>
              <a:rPr lang="en-US" altLang="ko-KR" dirty="0"/>
              <a:t> (h/cc)</a:t>
            </a:r>
          </a:p>
        </p:txBody>
      </p:sp>
    </p:spTree>
    <p:extLst>
      <p:ext uri="{BB962C8B-B14F-4D97-AF65-F5344CB8AC3E}">
        <p14:creationId xmlns:p14="http://schemas.microsoft.com/office/powerpoint/2010/main" val="115389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57A-D88F-47FD-94FD-9878BBA6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cefsimple</a:t>
            </a:r>
            <a:r>
              <a:rPr lang="en-US" altLang="ko-KR" dirty="0"/>
              <a:t>/browser files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72FF7-503C-43FA-980C-130E00F33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osr_accessibility_helper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osr_accessibility_node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osr_accessibility_node_win.cc</a:t>
            </a:r>
          </a:p>
          <a:p>
            <a:r>
              <a:rPr lang="en-US" altLang="ko-KR" dirty="0"/>
              <a:t>osr_d3d11_win (h/cc)</a:t>
            </a:r>
          </a:p>
          <a:p>
            <a:r>
              <a:rPr lang="en-US" altLang="ko-KR" dirty="0" err="1"/>
              <a:t>osr_dragdrop_events.h</a:t>
            </a:r>
            <a:endParaRPr lang="en-US" altLang="ko-KR" dirty="0"/>
          </a:p>
          <a:p>
            <a:r>
              <a:rPr lang="en-US" altLang="ko-KR" dirty="0" err="1"/>
              <a:t>osr_dragdrop_win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osr_ime_handler_win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osr_render_handler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osr_render_handler_win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osr_render_handler_win_d3d11 (h/cc)</a:t>
            </a:r>
          </a:p>
          <a:p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CB5861-B48B-4CA2-9832-CDA07685A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osr_render_handler_win_gl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osr_renderer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osr_renderer_settings.h</a:t>
            </a:r>
            <a:endParaRPr lang="en-US" altLang="ko-KR" dirty="0"/>
          </a:p>
          <a:p>
            <a:r>
              <a:rPr lang="en-US" altLang="ko-KR" dirty="0" err="1"/>
              <a:t>osr_window_win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preferences_test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resource.h</a:t>
            </a:r>
            <a:endParaRPr lang="en-US" altLang="ko-KR" dirty="0"/>
          </a:p>
          <a:p>
            <a:r>
              <a:rPr lang="en-US" altLang="ko-KR" dirty="0"/>
              <a:t>resource_util_win_idmap.cc</a:t>
            </a:r>
          </a:p>
          <a:p>
            <a:r>
              <a:rPr lang="en-US" altLang="ko-KR" dirty="0" err="1"/>
              <a:t>response_filter_test</a:t>
            </a:r>
            <a:r>
              <a:rPr lang="en-US" altLang="ko-KR" dirty="0"/>
              <a:t> (h/cc)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03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257A-D88F-47FD-94FD-9878BBA6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cefsimple</a:t>
            </a:r>
            <a:r>
              <a:rPr lang="en-US" altLang="ko-KR" dirty="0"/>
              <a:t>/browser files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72FF7-503C-43FA-980C-130E00F33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root_window</a:t>
            </a:r>
            <a:r>
              <a:rPr lang="en-US" altLang="ko-KR" dirty="0"/>
              <a:t> (h/cc)</a:t>
            </a:r>
          </a:p>
          <a:p>
            <a:r>
              <a:rPr lang="en-US" altLang="ko-KR" dirty="0"/>
              <a:t>root_window_create.cc</a:t>
            </a:r>
          </a:p>
          <a:p>
            <a:r>
              <a:rPr lang="en-US" altLang="ko-KR" dirty="0" err="1"/>
              <a:t>root_window_manager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root_window_views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root_window_win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scheme_test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server_test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temp_window.h</a:t>
            </a:r>
            <a:endParaRPr lang="en-US" altLang="ko-KR" dirty="0"/>
          </a:p>
          <a:p>
            <a:r>
              <a:rPr lang="en-US" altLang="ko-KR" dirty="0" err="1"/>
              <a:t>temp_window_win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test_runner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urlrequest_test</a:t>
            </a:r>
            <a:r>
              <a:rPr lang="en-US" altLang="ko-KR" dirty="0"/>
              <a:t> (h/cc)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CB5861-B48B-4CA2-9832-CDA07685A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views_menu_bar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views_style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views_windows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window_test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window_test_runner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window_test_runner_views</a:t>
            </a:r>
            <a:r>
              <a:rPr lang="en-US" altLang="ko-KR" dirty="0"/>
              <a:t> (h/cc)</a:t>
            </a:r>
          </a:p>
          <a:p>
            <a:r>
              <a:rPr lang="en-US" altLang="ko-KR" dirty="0" err="1"/>
              <a:t>window_test_runner_win</a:t>
            </a:r>
            <a:r>
              <a:rPr lang="en-US" altLang="ko-KR" dirty="0"/>
              <a:t> (h/cc)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12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856-7F72-4B4B-B8B3-786B3A1A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CEF </a:t>
            </a:r>
            <a:r>
              <a:rPr lang="en-US" altLang="ko-KR" dirty="0" err="1"/>
              <a:t>ClientHandler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CFD9C-0A13-42BB-8508-5DC2B97CF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522A8-95B1-437D-9E53-18766AFA19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3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F62D37-5DB0-4188-9C66-A20A91CC4BF3}"/>
              </a:ext>
            </a:extLst>
          </p:cNvPr>
          <p:cNvSpPr/>
          <p:nvPr/>
        </p:nvSpPr>
        <p:spPr>
          <a:xfrm>
            <a:off x="1112940" y="2088859"/>
            <a:ext cx="1828800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3892F1-261A-4F34-A398-BDBB00510CE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27340" y="2810312"/>
            <a:ext cx="0" cy="56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>
            <a:extLst>
              <a:ext uri="{FF2B5EF4-FFF2-40B4-BE49-F238E27FC236}">
                <a16:creationId xmlns:a16="http://schemas.microsoft.com/office/drawing/2014/main" id="{C8B2C743-B490-4BCA-B190-2F899A33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UML in </a:t>
            </a:r>
            <a:r>
              <a:rPr lang="en-US" altLang="ko-KR" dirty="0" err="1"/>
              <a:t>cefsimple</a:t>
            </a:r>
            <a:r>
              <a:rPr lang="en-US" altLang="ko-KR" dirty="0"/>
              <a:t> project classes hierarchy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45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669</Words>
  <Application>Microsoft Office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Chromium Embedded Framework, CEF</vt:lpstr>
      <vt:lpstr>New keywords</vt:lpstr>
      <vt:lpstr>The Off Screen Rendering, OSR in CEF</vt:lpstr>
      <vt:lpstr>namespace hierarchy - cefsimple/browser</vt:lpstr>
      <vt:lpstr>cefsimple/browser files #1</vt:lpstr>
      <vt:lpstr>cefsimple/browser files #2</vt:lpstr>
      <vt:lpstr>cefsimple/browser files #3</vt:lpstr>
      <vt:lpstr>CEF ClientHandler</vt:lpstr>
      <vt:lpstr>Drawing UML in cefsimple project classes hierarchy</vt:lpstr>
      <vt:lpstr>namespace OsrWindowWin</vt:lpstr>
      <vt:lpstr>All Cef Classes #1</vt:lpstr>
      <vt:lpstr>All Cef Classes #2</vt:lpstr>
      <vt:lpstr>All Cef Classes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cefsimple/browser</dc:title>
  <dc:creator>Windows 사용자</dc:creator>
  <cp:lastModifiedBy>Windows 사용자</cp:lastModifiedBy>
  <cp:revision>14</cp:revision>
  <dcterms:created xsi:type="dcterms:W3CDTF">2021-12-15T03:53:58Z</dcterms:created>
  <dcterms:modified xsi:type="dcterms:W3CDTF">2021-12-15T08:41:48Z</dcterms:modified>
</cp:coreProperties>
</file>