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Preworks course home assignments</a:t>
            </a: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8da9744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g208da9744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8da97443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g208da97443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097724" y="-1109974"/>
            <a:ext cx="6957402" cy="91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-7584" y="824376"/>
            <a:ext cx="5976664" cy="1360005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4500562" y="6000768"/>
            <a:ext cx="4572032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IN" b="1" dirty="0">
                <a:solidFill>
                  <a:schemeClr val="lt1"/>
                </a:solidFill>
              </a:rPr>
              <a:t>Author: Shyon Sable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-219652" y="2420888"/>
            <a:ext cx="6400800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20204"/>
              <a:buNone/>
            </a:pPr>
            <a:r>
              <a:rPr lang="en-IN" sz="32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User Manual</a:t>
            </a:r>
            <a:endParaRPr sz="32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-905452" y="76936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 dirty="0"/>
              <a:t>Asteroid Detector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9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20362" y="-1195262"/>
            <a:ext cx="6957402" cy="914912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0" name="Google Shape;170;p9"/>
          <p:cNvSpPr/>
          <p:nvPr/>
        </p:nvSpPr>
        <p:spPr>
          <a:xfrm>
            <a:off x="1871700" y="200702"/>
            <a:ext cx="5400600" cy="1290871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Contact Person</a:t>
            </a:r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b="1" dirty="0">
                <a:solidFill>
                  <a:schemeClr val="lt1"/>
                </a:solidFill>
              </a:rPr>
              <a:t>For Inquiries – Shyon09@gmail.com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0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14238" y="-1201387"/>
            <a:ext cx="6957402" cy="916137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2442592" y="2807803"/>
            <a:ext cx="4258816" cy="1143000"/>
          </a:xfrm>
          <a:prstGeom prst="rect">
            <a:avLst/>
          </a:prstGeom>
          <a:solidFill>
            <a:srgbClr val="F1EDA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13824" y="-1101574"/>
            <a:ext cx="6957402" cy="91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Table of Contents</a:t>
            </a: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457200" y="207167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b="1" dirty="0">
                <a:solidFill>
                  <a:schemeClr val="lt1"/>
                </a:solidFill>
              </a:rPr>
              <a:t>Acknowledgements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b="1" dirty="0">
                <a:solidFill>
                  <a:schemeClr val="lt1"/>
                </a:solidFill>
              </a:rPr>
              <a:t>About Me..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b="1" dirty="0">
                <a:solidFill>
                  <a:schemeClr val="lt1"/>
                </a:solidFill>
              </a:rPr>
              <a:t>About My Internship Journey with </a:t>
            </a:r>
            <a:r>
              <a:rPr lang="en-IN" b="1" dirty="0" err="1">
                <a:solidFill>
                  <a:schemeClr val="lt1"/>
                </a:solidFill>
              </a:rPr>
              <a:t>Clevered</a:t>
            </a:r>
            <a:endParaRPr lang="en-IN" b="1" dirty="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b="1" dirty="0">
                <a:solidFill>
                  <a:schemeClr val="lt1"/>
                </a:solidFill>
              </a:rPr>
              <a:t>About App..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b="1" dirty="0">
                <a:solidFill>
                  <a:schemeClr val="lt1"/>
                </a:solidFill>
              </a:rPr>
              <a:t>Demo Video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b="1" dirty="0">
                <a:solidFill>
                  <a:schemeClr val="lt1"/>
                </a:solidFill>
              </a:rPr>
              <a:t>Toolkit Walkthrough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b="1" dirty="0">
                <a:solidFill>
                  <a:schemeClr val="lt1"/>
                </a:solidFill>
              </a:rPr>
              <a:t>Contact Person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endParaRPr lang="en-IN" b="1" dirty="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endParaRPr lang="en-IN" b="1" dirty="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endParaRPr lang="en-IN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01574" y="-1113824"/>
            <a:ext cx="6957402" cy="91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Acknowledgements</a:t>
            </a:r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457200" y="229349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b="1" dirty="0">
                <a:solidFill>
                  <a:schemeClr val="lt1"/>
                </a:solidFill>
              </a:rPr>
              <a:t>I would like to thank everyone who has helped me in this journey of App Development – My Parents, Ms. Sanjana and my friends who accompanied me in the journey.</a:t>
            </a:r>
            <a:endParaRPr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14474" y="-1226124"/>
            <a:ext cx="6957402" cy="92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About Me..</a:t>
            </a: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457200" y="1791669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b="1" dirty="0">
                <a:solidFill>
                  <a:schemeClr val="lt1"/>
                </a:solidFill>
              </a:rPr>
              <a:t>Student’s Photograph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5000630" y="1874723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IN" sz="67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Student’s Introduction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8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 am Shyon Sable, 14 years old, and currently in Year 11 at DIA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8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Emirates Hills in Dubai. I am an aspiring student interested in artificial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8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intelligence and its applications. The field of AI captivates me because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8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of its potential to </a:t>
            </a:r>
            <a:r>
              <a:rPr lang="en-US" sz="3800" b="1" i="0" u="none" strike="noStrike" cap="none" dirty="0" err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revolutionise</a:t>
            </a:r>
            <a:r>
              <a:rPr lang="en-US" sz="38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industries and enhance human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8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capabilities. The concept of creating intelligent systems that can learn,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8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adapt, and solve complex problems fascinates me, and I am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8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particularly interested in the coding aspect of AI and it’s potential in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8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future.</a:t>
            </a:r>
            <a:endParaRPr sz="3800" b="1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26" name="Picture 2" descr="profile image">
            <a:extLst>
              <a:ext uri="{FF2B5EF4-FFF2-40B4-BE49-F238E27FC236}">
                <a16:creationId xmlns:a16="http://schemas.microsoft.com/office/drawing/2014/main" id="{23E58FE0-222E-46C9-B247-41F925E91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6" y="2881798"/>
            <a:ext cx="3809865" cy="380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08112" y="-1207512"/>
            <a:ext cx="6957402" cy="91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/>
          <p:nvPr/>
        </p:nvSpPr>
        <p:spPr>
          <a:xfrm>
            <a:off x="755576" y="404553"/>
            <a:ext cx="7632848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755575" y="481550"/>
            <a:ext cx="7931100" cy="78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 panose="020F0502020204030204"/>
              <a:buNone/>
            </a:pPr>
            <a:r>
              <a:rPr lang="en-IN" sz="3660" dirty="0"/>
              <a:t>About My Internship Journey with </a:t>
            </a:r>
            <a:r>
              <a:rPr lang="en-IN" sz="3660" dirty="0" err="1"/>
              <a:t>Clevered</a:t>
            </a:r>
            <a:r>
              <a:rPr lang="en-IN" sz="3660" dirty="0"/>
              <a:t>..</a:t>
            </a:r>
            <a:endParaRPr sz="3660" dirty="0"/>
          </a:p>
        </p:txBody>
      </p:sp>
      <p:sp>
        <p:nvSpPr>
          <p:cNvPr id="123" name="Google Shape;123;p5"/>
          <p:cNvSpPr txBox="1"/>
          <p:nvPr/>
        </p:nvSpPr>
        <p:spPr>
          <a:xfrm>
            <a:off x="755574" y="1797901"/>
            <a:ext cx="841805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IN" sz="46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My Internship Experience with </a:t>
            </a:r>
            <a:r>
              <a:rPr lang="en-IN" sz="4600" b="1" i="0" u="none" strike="noStrike" cap="none" dirty="0" err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Clevered</a:t>
            </a:r>
            <a:endParaRPr lang="en-IN" sz="4600" b="1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20204"/>
              <a:buChar char="•"/>
            </a:pPr>
            <a:endParaRPr lang="en-IN" sz="32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internship journey so far has been incredibly enriching and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transformative. I have gained hands-on experience in AI coding with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Python, which has significantly deepened my understanding of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machine learning algorithms and data analysis. Working on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real-world projects has challenged my problem-solving skills and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allowed me to apply theoretical knowledge in practical scenarios.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mentorship and collaboration have been invaluable, providing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 with insights and guidance that have enhanced my technical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knowledge. Throughout this journey, I have earned different badges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such as ‘Attentive’ and ‘Proficient’ which have allowed me to excel in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my learning journey and understand more about the world of AI.</a:t>
            </a:r>
            <a:endParaRPr sz="3200" b="1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14237" y="-1201387"/>
            <a:ext cx="6957402" cy="91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About App..</a:t>
            </a:r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b="1">
                <a:solidFill>
                  <a:schemeClr val="lt1"/>
                </a:solidFill>
              </a:rPr>
              <a:t>App’s Main Menu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5000630" y="1726887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IN" sz="67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App’s Introduction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20204"/>
              <a:buChar char="•"/>
            </a:pPr>
            <a:endParaRPr lang="en-IN" sz="32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 chose the project of integrating Artificial Intelligence into satellite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systems because of my deep fascination with space exploration and the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incredible potential of AI. By combining image recognition technology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with satellite data, I aim to develop a tool that can accurately detect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asteroids, enhancing space safety and contributing to advancements in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astronomy. This project not only aligns with my passion for AI and space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but also addresses the critical need for advanced detection systems to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protect our planet from potential asteroid impacts. Creating a reliable and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efficient detection app can improve early warning systems and help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prevent catastrophic events.</a:t>
            </a:r>
            <a:endParaRPr sz="3200" b="1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E4D9BD-0676-DFB5-B522-2FF6C75DE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37" y="2195422"/>
            <a:ext cx="3338898" cy="44267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01987" y="-1213637"/>
            <a:ext cx="6957402" cy="91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1691680" y="2780928"/>
            <a:ext cx="5760640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457200" y="26431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How do I use the App?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208da97443a_0_0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4" name="Google Shape;154;g208da97443a_0_0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5" name="Google Shape;155;g208da97443a_0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85"/>
              <a:buFont typeface="Calibri" panose="020F0502020204030204"/>
              <a:buNone/>
            </a:pPr>
            <a:r>
              <a:rPr lang="en-IN"/>
              <a:t>Demo Video</a:t>
            </a:r>
            <a:endParaRPr sz="270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C52BAA9-35A9-3F28-7E17-19EE17F219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324337"/>
              </p:ext>
            </p:extLst>
          </p:nvPr>
        </p:nvGraphicFramePr>
        <p:xfrm>
          <a:off x="1032935" y="2360074"/>
          <a:ext cx="7560880" cy="2815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381080" imgH="514350" progId="Package">
                  <p:embed/>
                </p:oleObj>
              </mc:Choice>
              <mc:Fallback>
                <p:oleObj name="Packager Shell Object" showAsIcon="1" r:id="rId4" imgW="1381080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2935" y="2360074"/>
                        <a:ext cx="7560880" cy="2815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208da97443a_0_9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2" name="Google Shape;162;g208da97443a_0_9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g208da97443a_0_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85"/>
              <a:buFont typeface="Calibri" panose="020F0502020204030204"/>
              <a:buNone/>
            </a:pPr>
            <a:r>
              <a:rPr lang="en-IN"/>
              <a:t>Toolkit Walkthrough</a:t>
            </a:r>
            <a:endParaRPr sz="2700"/>
          </a:p>
        </p:txBody>
      </p:sp>
      <p:sp>
        <p:nvSpPr>
          <p:cNvPr id="164" name="Google Shape;164;g208da97443a_0_9"/>
          <p:cNvSpPr txBox="1">
            <a:spLocks noGrp="1"/>
          </p:cNvSpPr>
          <p:nvPr>
            <p:ph type="body" idx="1"/>
          </p:nvPr>
        </p:nvSpPr>
        <p:spPr>
          <a:xfrm>
            <a:off x="457200" y="1973550"/>
            <a:ext cx="8229600" cy="41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 dirty="0">
                <a:solidFill>
                  <a:srgbClr val="FFFFFF"/>
                </a:solidFill>
              </a:rPr>
              <a:t>Developed In </a:t>
            </a:r>
            <a:r>
              <a:rPr lang="en-US" b="1" dirty="0" err="1">
                <a:solidFill>
                  <a:srgbClr val="FFFFFF"/>
                </a:solidFill>
              </a:rPr>
              <a:t>Jupyter</a:t>
            </a:r>
            <a:r>
              <a:rPr lang="en-US" b="1" dirty="0">
                <a:solidFill>
                  <a:srgbClr val="FFFFFF"/>
                </a:solidFill>
              </a:rPr>
              <a:t> Notebook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 dirty="0">
                <a:solidFill>
                  <a:srgbClr val="FFFFFF"/>
                </a:solidFill>
              </a:rPr>
              <a:t>Google Drive Link - https://drive.google.com/drive/folders/1YwgXKqvaI75ngcHR_gcPPiO7AdvFEKjA?usp=drive_link</a:t>
            </a:r>
            <a:endParaRPr b="1" dirty="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458</Words>
  <Application>Microsoft Office PowerPoint</Application>
  <PresentationFormat>On-screen Show (4:3)</PresentationFormat>
  <Paragraphs>62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Package</vt:lpstr>
      <vt:lpstr>Asteroid Detector</vt:lpstr>
      <vt:lpstr>Table of Contents</vt:lpstr>
      <vt:lpstr>Acknowledgements</vt:lpstr>
      <vt:lpstr>About Me..</vt:lpstr>
      <vt:lpstr>About My Internship Journey with Clevered..</vt:lpstr>
      <vt:lpstr>About App..</vt:lpstr>
      <vt:lpstr>How do I use the App?</vt:lpstr>
      <vt:lpstr>Demo Video</vt:lpstr>
      <vt:lpstr>Toolkit Walkthrough</vt:lpstr>
      <vt:lpstr>Contact Person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App/ Project Name</dc:title>
  <dc:creator>Smita</dc:creator>
  <cp:lastModifiedBy>Shyon, Sable</cp:lastModifiedBy>
  <cp:revision>2</cp:revision>
  <dcterms:created xsi:type="dcterms:W3CDTF">2023-09-28T05:19:05Z</dcterms:created>
  <dcterms:modified xsi:type="dcterms:W3CDTF">2024-09-03T13:49:49Z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7EFB9437B86F47E8829B2138047527E3_12</vt:lpwstr>
  </property>
  <property fmtid="{D5CDD505-2E9C-101B-9397-08002B2CF9AE}" pid="3" name="KSOProductBuildVer">
    <vt:lpwstr>1033-12.2.0.13215</vt:lpwstr>
  </property>
</Properties>
</file>