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7"/>
  </p:notesMasterIdLst>
  <p:sldIdLst>
    <p:sldId id="325" r:id="rId2"/>
    <p:sldId id="321" r:id="rId3"/>
    <p:sldId id="322" r:id="rId4"/>
    <p:sldId id="323" r:id="rId5"/>
    <p:sldId id="324" r:id="rId6"/>
  </p:sldIdLst>
  <p:sldSz cx="9144000" cy="5143500" type="screen16x9"/>
  <p:notesSz cx="6858000" cy="9144000"/>
  <p:embeddedFontLst>
    <p:embeddedFont>
      <p:font typeface="Wingdings 2" pitchFamily="2" charset="2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CF"/>
    <a:srgbClr val="37D4F0"/>
    <a:srgbClr val="46C3D2"/>
    <a:srgbClr val="2CA8BE"/>
    <a:srgbClr val="1AA9BA"/>
    <a:srgbClr val="7DFF03"/>
    <a:srgbClr val="2EACD2"/>
    <a:srgbClr val="346C80"/>
    <a:srgbClr val="71C9E0"/>
    <a:srgbClr val="41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 autoAdjust="0"/>
    <p:restoredTop sz="78125" autoAdjust="0"/>
  </p:normalViewPr>
  <p:slideViewPr>
    <p:cSldViewPr>
      <p:cViewPr varScale="1">
        <p:scale>
          <a:sx n="119" d="100"/>
          <a:sy n="119" d="100"/>
        </p:scale>
        <p:origin x="1384" y="1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72DC-A4A3-9145-AC38-5622F85FFA4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D5E99C32-BCCA-4C4A-9377-22FA7B189FA5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Design</a:t>
          </a:r>
        </a:p>
      </dgm:t>
    </dgm:pt>
    <dgm:pt modelId="{8025B88D-93AE-D446-AF70-D3413E005BC0}" type="parTrans" cxnId="{08A4A793-4837-054B-A9C0-636D8B3FAC6E}">
      <dgm:prSet/>
      <dgm:spPr/>
      <dgm:t>
        <a:bodyPr/>
        <a:lstStyle/>
        <a:p>
          <a:endParaRPr lang="en-US"/>
        </a:p>
      </dgm:t>
    </dgm:pt>
    <dgm:pt modelId="{1E61DC81-DE97-A040-8FD5-807F0FE298D0}" type="sibTrans" cxnId="{08A4A793-4837-054B-A9C0-636D8B3FAC6E}">
      <dgm:prSet/>
      <dgm:spPr/>
      <dgm:t>
        <a:bodyPr/>
        <a:lstStyle/>
        <a:p>
          <a:endParaRPr lang="en-US"/>
        </a:p>
      </dgm:t>
    </dgm:pt>
    <dgm:pt modelId="{7190A631-AA9E-3F40-B69E-F46E824931BF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810C8CB6-995E-504A-AF2A-E081BC0F3FCC}" type="parTrans" cxnId="{655C7141-2C9C-0D45-8035-2E0064B479D3}">
      <dgm:prSet/>
      <dgm:spPr/>
      <dgm:t>
        <a:bodyPr/>
        <a:lstStyle/>
        <a:p>
          <a:endParaRPr lang="en-US"/>
        </a:p>
      </dgm:t>
    </dgm:pt>
    <dgm:pt modelId="{BB91F135-8F21-A74F-9FEB-5A8EA985A353}" type="sibTrans" cxnId="{655C7141-2C9C-0D45-8035-2E0064B479D3}">
      <dgm:prSet/>
      <dgm:spPr/>
      <dgm:t>
        <a:bodyPr/>
        <a:lstStyle/>
        <a:p>
          <a:endParaRPr lang="en-US"/>
        </a:p>
      </dgm:t>
    </dgm:pt>
    <dgm:pt modelId="{A1991517-BF1B-2247-9739-BA66458C22DA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Build</a:t>
          </a:r>
        </a:p>
      </dgm:t>
    </dgm:pt>
    <dgm:pt modelId="{8500FEAD-794D-774A-8705-04A63891B426}" type="sibTrans" cxnId="{5BE4C912-E174-344D-A9B2-F0E6F595DED4}">
      <dgm:prSet/>
      <dgm:spPr/>
      <dgm:t>
        <a:bodyPr/>
        <a:lstStyle/>
        <a:p>
          <a:endParaRPr lang="en-US"/>
        </a:p>
      </dgm:t>
    </dgm:pt>
    <dgm:pt modelId="{2C491D45-DB01-0046-BB75-B1F4EFC59F96}" type="parTrans" cxnId="{5BE4C912-E174-344D-A9B2-F0E6F595DED4}">
      <dgm:prSet/>
      <dgm:spPr/>
      <dgm:t>
        <a:bodyPr/>
        <a:lstStyle/>
        <a:p>
          <a:endParaRPr lang="en-US"/>
        </a:p>
      </dgm:t>
    </dgm:pt>
    <dgm:pt modelId="{ACFE1BB6-6192-CB4F-B3C6-D30D8FCD710D}">
      <dgm:prSet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Release</a:t>
          </a:r>
        </a:p>
      </dgm:t>
    </dgm:pt>
    <dgm:pt modelId="{00088340-0341-5645-B59D-CF40E1E7DC12}" type="parTrans" cxnId="{951A73AE-F8D1-C640-862E-A4FFAD78F597}">
      <dgm:prSet/>
      <dgm:spPr/>
      <dgm:t>
        <a:bodyPr/>
        <a:lstStyle/>
        <a:p>
          <a:endParaRPr lang="en-US"/>
        </a:p>
      </dgm:t>
    </dgm:pt>
    <dgm:pt modelId="{475C8E49-4E4F-F44A-A996-BEE0EF127C06}" type="sibTrans" cxnId="{951A73AE-F8D1-C640-862E-A4FFAD78F597}">
      <dgm:prSet/>
      <dgm:spPr/>
      <dgm:t>
        <a:bodyPr/>
        <a:lstStyle/>
        <a:p>
          <a:endParaRPr lang="en-US"/>
        </a:p>
      </dgm:t>
    </dgm:pt>
    <dgm:pt modelId="{EC8D8959-ACCD-AD47-BC69-6C9A8EE49983}" type="pres">
      <dgm:prSet presAssocID="{04CF72DC-A4A3-9145-AC38-5622F85FFA44}" presName="Name0" presStyleCnt="0">
        <dgm:presLayoutVars>
          <dgm:dir/>
          <dgm:animLvl val="lvl"/>
          <dgm:resizeHandles val="exact"/>
        </dgm:presLayoutVars>
      </dgm:prSet>
      <dgm:spPr/>
    </dgm:pt>
    <dgm:pt modelId="{172C79F2-DCC6-3349-BFC2-736C0B96A71B}" type="pres">
      <dgm:prSet presAssocID="{D5E99C32-BCCA-4C4A-9377-22FA7B189F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E22C17-1680-BB45-BBB6-43F3E0956CFD}" type="pres">
      <dgm:prSet presAssocID="{1E61DC81-DE97-A040-8FD5-807F0FE298D0}" presName="parTxOnlySpace" presStyleCnt="0"/>
      <dgm:spPr/>
    </dgm:pt>
    <dgm:pt modelId="{4B91910B-435E-6042-88F0-1CDB1AA5DDEA}" type="pres">
      <dgm:prSet presAssocID="{A1991517-BF1B-2247-9739-BA66458C22D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3505CAE-9AC2-4D4B-8A77-6D210264FA62}" type="pres">
      <dgm:prSet presAssocID="{8500FEAD-794D-774A-8705-04A63891B426}" presName="parTxOnlySpace" presStyleCnt="0"/>
      <dgm:spPr/>
    </dgm:pt>
    <dgm:pt modelId="{85611CE6-C7C8-A549-BD12-608A3CCECB06}" type="pres">
      <dgm:prSet presAssocID="{7190A631-AA9E-3F40-B69E-F46E824931B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71498-C580-CF48-93E0-8E314E28B22C}" type="pres">
      <dgm:prSet presAssocID="{BB91F135-8F21-A74F-9FEB-5A8EA985A353}" presName="parTxOnlySpace" presStyleCnt="0"/>
      <dgm:spPr/>
    </dgm:pt>
    <dgm:pt modelId="{2621D619-A68B-3043-873B-F90EFD832F96}" type="pres">
      <dgm:prSet presAssocID="{ACFE1BB6-6192-CB4F-B3C6-D30D8FCD7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113A0F-FCB3-BD42-A6F7-64D5DA2FE358}" type="presOf" srcId="{A1991517-BF1B-2247-9739-BA66458C22DA}" destId="{4B91910B-435E-6042-88F0-1CDB1AA5DDEA}" srcOrd="0" destOrd="0" presId="urn:microsoft.com/office/officeart/2005/8/layout/chevron1"/>
    <dgm:cxn modelId="{5BE4C912-E174-344D-A9B2-F0E6F595DED4}" srcId="{04CF72DC-A4A3-9145-AC38-5622F85FFA44}" destId="{A1991517-BF1B-2247-9739-BA66458C22DA}" srcOrd="1" destOrd="0" parTransId="{2C491D45-DB01-0046-BB75-B1F4EFC59F96}" sibTransId="{8500FEAD-794D-774A-8705-04A63891B426}"/>
    <dgm:cxn modelId="{7D6F8917-A081-7944-BDCE-EEB4F52F3710}" type="presOf" srcId="{D5E99C32-BCCA-4C4A-9377-22FA7B189FA5}" destId="{172C79F2-DCC6-3349-BFC2-736C0B96A71B}" srcOrd="0" destOrd="0" presId="urn:microsoft.com/office/officeart/2005/8/layout/chevron1"/>
    <dgm:cxn modelId="{F515862A-099C-A848-895A-DAF28B3E0164}" type="presOf" srcId="{04CF72DC-A4A3-9145-AC38-5622F85FFA44}" destId="{EC8D8959-ACCD-AD47-BC69-6C9A8EE49983}" srcOrd="0" destOrd="0" presId="urn:microsoft.com/office/officeart/2005/8/layout/chevron1"/>
    <dgm:cxn modelId="{655C7141-2C9C-0D45-8035-2E0064B479D3}" srcId="{04CF72DC-A4A3-9145-AC38-5622F85FFA44}" destId="{7190A631-AA9E-3F40-B69E-F46E824931BF}" srcOrd="2" destOrd="0" parTransId="{810C8CB6-995E-504A-AF2A-E081BC0F3FCC}" sibTransId="{BB91F135-8F21-A74F-9FEB-5A8EA985A353}"/>
    <dgm:cxn modelId="{8808865E-9A10-EA49-9CF9-415D80FB7F89}" type="presOf" srcId="{ACFE1BB6-6192-CB4F-B3C6-D30D8FCD710D}" destId="{2621D619-A68B-3043-873B-F90EFD832F96}" srcOrd="0" destOrd="0" presId="urn:microsoft.com/office/officeart/2005/8/layout/chevron1"/>
    <dgm:cxn modelId="{08A4A793-4837-054B-A9C0-636D8B3FAC6E}" srcId="{04CF72DC-A4A3-9145-AC38-5622F85FFA44}" destId="{D5E99C32-BCCA-4C4A-9377-22FA7B189FA5}" srcOrd="0" destOrd="0" parTransId="{8025B88D-93AE-D446-AF70-D3413E005BC0}" sibTransId="{1E61DC81-DE97-A040-8FD5-807F0FE298D0}"/>
    <dgm:cxn modelId="{951A73AE-F8D1-C640-862E-A4FFAD78F597}" srcId="{04CF72DC-A4A3-9145-AC38-5622F85FFA44}" destId="{ACFE1BB6-6192-CB4F-B3C6-D30D8FCD710D}" srcOrd="3" destOrd="0" parTransId="{00088340-0341-5645-B59D-CF40E1E7DC12}" sibTransId="{475C8E49-4E4F-F44A-A996-BEE0EF127C06}"/>
    <dgm:cxn modelId="{E7FA8EC3-4576-9848-9592-1CDEBF73B5EB}" type="presOf" srcId="{7190A631-AA9E-3F40-B69E-F46E824931BF}" destId="{85611CE6-C7C8-A549-BD12-608A3CCECB06}" srcOrd="0" destOrd="0" presId="urn:microsoft.com/office/officeart/2005/8/layout/chevron1"/>
    <dgm:cxn modelId="{AB2801A8-23D1-334A-BD4A-6850FAA685DF}" type="presParOf" srcId="{EC8D8959-ACCD-AD47-BC69-6C9A8EE49983}" destId="{172C79F2-DCC6-3349-BFC2-736C0B96A71B}" srcOrd="0" destOrd="0" presId="urn:microsoft.com/office/officeart/2005/8/layout/chevron1"/>
    <dgm:cxn modelId="{22068843-D87D-D742-9996-7EAFD5E2AD6A}" type="presParOf" srcId="{EC8D8959-ACCD-AD47-BC69-6C9A8EE49983}" destId="{6BE22C17-1680-BB45-BBB6-43F3E0956CFD}" srcOrd="1" destOrd="0" presId="urn:microsoft.com/office/officeart/2005/8/layout/chevron1"/>
    <dgm:cxn modelId="{285A3AC2-6055-3B44-8AB2-B0FC624F2E25}" type="presParOf" srcId="{EC8D8959-ACCD-AD47-BC69-6C9A8EE49983}" destId="{4B91910B-435E-6042-88F0-1CDB1AA5DDEA}" srcOrd="2" destOrd="0" presId="urn:microsoft.com/office/officeart/2005/8/layout/chevron1"/>
    <dgm:cxn modelId="{773F63CB-50E3-324B-ABE8-1A0D204F577E}" type="presParOf" srcId="{EC8D8959-ACCD-AD47-BC69-6C9A8EE49983}" destId="{A3505CAE-9AC2-4D4B-8A77-6D210264FA62}" srcOrd="3" destOrd="0" presId="urn:microsoft.com/office/officeart/2005/8/layout/chevron1"/>
    <dgm:cxn modelId="{ECEB3A95-0F12-714B-96D6-70B44F35B350}" type="presParOf" srcId="{EC8D8959-ACCD-AD47-BC69-6C9A8EE49983}" destId="{85611CE6-C7C8-A549-BD12-608A3CCECB06}" srcOrd="4" destOrd="0" presId="urn:microsoft.com/office/officeart/2005/8/layout/chevron1"/>
    <dgm:cxn modelId="{B73BE21C-8A30-C54D-9CBA-4407EC2801A9}" type="presParOf" srcId="{EC8D8959-ACCD-AD47-BC69-6C9A8EE49983}" destId="{6AE71498-C580-CF48-93E0-8E314E28B22C}" srcOrd="5" destOrd="0" presId="urn:microsoft.com/office/officeart/2005/8/layout/chevron1"/>
    <dgm:cxn modelId="{7DE544B8-925E-EB49-A9D7-656563487E2F}" type="presParOf" srcId="{EC8D8959-ACCD-AD47-BC69-6C9A8EE49983}" destId="{2621D619-A68B-3043-873B-F90EFD832F9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F72DC-A4A3-9145-AC38-5622F85FFA4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D5E99C32-BCCA-4C4A-9377-22FA7B189FA5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Design</a:t>
          </a:r>
        </a:p>
      </dgm:t>
    </dgm:pt>
    <dgm:pt modelId="{8025B88D-93AE-D446-AF70-D3413E005BC0}" type="parTrans" cxnId="{08A4A793-4837-054B-A9C0-636D8B3FAC6E}">
      <dgm:prSet/>
      <dgm:spPr/>
      <dgm:t>
        <a:bodyPr/>
        <a:lstStyle/>
        <a:p>
          <a:endParaRPr lang="en-US"/>
        </a:p>
      </dgm:t>
    </dgm:pt>
    <dgm:pt modelId="{1E61DC81-DE97-A040-8FD5-807F0FE298D0}" type="sibTrans" cxnId="{08A4A793-4837-054B-A9C0-636D8B3FAC6E}">
      <dgm:prSet/>
      <dgm:spPr/>
      <dgm:t>
        <a:bodyPr/>
        <a:lstStyle/>
        <a:p>
          <a:endParaRPr lang="en-US"/>
        </a:p>
      </dgm:t>
    </dgm:pt>
    <dgm:pt modelId="{7190A631-AA9E-3F40-B69E-F46E824931BF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810C8CB6-995E-504A-AF2A-E081BC0F3FCC}" type="parTrans" cxnId="{655C7141-2C9C-0D45-8035-2E0064B479D3}">
      <dgm:prSet/>
      <dgm:spPr/>
      <dgm:t>
        <a:bodyPr/>
        <a:lstStyle/>
        <a:p>
          <a:endParaRPr lang="en-US"/>
        </a:p>
      </dgm:t>
    </dgm:pt>
    <dgm:pt modelId="{BB91F135-8F21-A74F-9FEB-5A8EA985A353}" type="sibTrans" cxnId="{655C7141-2C9C-0D45-8035-2E0064B479D3}">
      <dgm:prSet/>
      <dgm:spPr/>
      <dgm:t>
        <a:bodyPr/>
        <a:lstStyle/>
        <a:p>
          <a:endParaRPr lang="en-US"/>
        </a:p>
      </dgm:t>
    </dgm:pt>
    <dgm:pt modelId="{A1991517-BF1B-2247-9739-BA66458C22DA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Build</a:t>
          </a:r>
        </a:p>
      </dgm:t>
    </dgm:pt>
    <dgm:pt modelId="{8500FEAD-794D-774A-8705-04A63891B426}" type="sibTrans" cxnId="{5BE4C912-E174-344D-A9B2-F0E6F595DED4}">
      <dgm:prSet/>
      <dgm:spPr/>
      <dgm:t>
        <a:bodyPr/>
        <a:lstStyle/>
        <a:p>
          <a:endParaRPr lang="en-US"/>
        </a:p>
      </dgm:t>
    </dgm:pt>
    <dgm:pt modelId="{2C491D45-DB01-0046-BB75-B1F4EFC59F96}" type="parTrans" cxnId="{5BE4C912-E174-344D-A9B2-F0E6F595DED4}">
      <dgm:prSet/>
      <dgm:spPr/>
      <dgm:t>
        <a:bodyPr/>
        <a:lstStyle/>
        <a:p>
          <a:endParaRPr lang="en-US"/>
        </a:p>
      </dgm:t>
    </dgm:pt>
    <dgm:pt modelId="{ACFE1BB6-6192-CB4F-B3C6-D30D8FCD710D}">
      <dgm:prSet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Release</a:t>
          </a:r>
        </a:p>
      </dgm:t>
    </dgm:pt>
    <dgm:pt modelId="{00088340-0341-5645-B59D-CF40E1E7DC12}" type="parTrans" cxnId="{951A73AE-F8D1-C640-862E-A4FFAD78F597}">
      <dgm:prSet/>
      <dgm:spPr/>
      <dgm:t>
        <a:bodyPr/>
        <a:lstStyle/>
        <a:p>
          <a:endParaRPr lang="en-US"/>
        </a:p>
      </dgm:t>
    </dgm:pt>
    <dgm:pt modelId="{475C8E49-4E4F-F44A-A996-BEE0EF127C06}" type="sibTrans" cxnId="{951A73AE-F8D1-C640-862E-A4FFAD78F597}">
      <dgm:prSet/>
      <dgm:spPr/>
      <dgm:t>
        <a:bodyPr/>
        <a:lstStyle/>
        <a:p>
          <a:endParaRPr lang="en-US"/>
        </a:p>
      </dgm:t>
    </dgm:pt>
    <dgm:pt modelId="{EC8D8959-ACCD-AD47-BC69-6C9A8EE49983}" type="pres">
      <dgm:prSet presAssocID="{04CF72DC-A4A3-9145-AC38-5622F85FFA44}" presName="Name0" presStyleCnt="0">
        <dgm:presLayoutVars>
          <dgm:dir/>
          <dgm:animLvl val="lvl"/>
          <dgm:resizeHandles val="exact"/>
        </dgm:presLayoutVars>
      </dgm:prSet>
      <dgm:spPr/>
    </dgm:pt>
    <dgm:pt modelId="{172C79F2-DCC6-3349-BFC2-736C0B96A71B}" type="pres">
      <dgm:prSet presAssocID="{D5E99C32-BCCA-4C4A-9377-22FA7B189F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E22C17-1680-BB45-BBB6-43F3E0956CFD}" type="pres">
      <dgm:prSet presAssocID="{1E61DC81-DE97-A040-8FD5-807F0FE298D0}" presName="parTxOnlySpace" presStyleCnt="0"/>
      <dgm:spPr/>
    </dgm:pt>
    <dgm:pt modelId="{4B91910B-435E-6042-88F0-1CDB1AA5DDEA}" type="pres">
      <dgm:prSet presAssocID="{A1991517-BF1B-2247-9739-BA66458C22D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3505CAE-9AC2-4D4B-8A77-6D210264FA62}" type="pres">
      <dgm:prSet presAssocID="{8500FEAD-794D-774A-8705-04A63891B426}" presName="parTxOnlySpace" presStyleCnt="0"/>
      <dgm:spPr/>
    </dgm:pt>
    <dgm:pt modelId="{85611CE6-C7C8-A549-BD12-608A3CCECB06}" type="pres">
      <dgm:prSet presAssocID="{7190A631-AA9E-3F40-B69E-F46E824931B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71498-C580-CF48-93E0-8E314E28B22C}" type="pres">
      <dgm:prSet presAssocID="{BB91F135-8F21-A74F-9FEB-5A8EA985A353}" presName="parTxOnlySpace" presStyleCnt="0"/>
      <dgm:spPr/>
    </dgm:pt>
    <dgm:pt modelId="{2621D619-A68B-3043-873B-F90EFD832F96}" type="pres">
      <dgm:prSet presAssocID="{ACFE1BB6-6192-CB4F-B3C6-D30D8FCD7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113A0F-FCB3-BD42-A6F7-64D5DA2FE358}" type="presOf" srcId="{A1991517-BF1B-2247-9739-BA66458C22DA}" destId="{4B91910B-435E-6042-88F0-1CDB1AA5DDEA}" srcOrd="0" destOrd="0" presId="urn:microsoft.com/office/officeart/2005/8/layout/chevron1"/>
    <dgm:cxn modelId="{5BE4C912-E174-344D-A9B2-F0E6F595DED4}" srcId="{04CF72DC-A4A3-9145-AC38-5622F85FFA44}" destId="{A1991517-BF1B-2247-9739-BA66458C22DA}" srcOrd="1" destOrd="0" parTransId="{2C491D45-DB01-0046-BB75-B1F4EFC59F96}" sibTransId="{8500FEAD-794D-774A-8705-04A63891B426}"/>
    <dgm:cxn modelId="{7D6F8917-A081-7944-BDCE-EEB4F52F3710}" type="presOf" srcId="{D5E99C32-BCCA-4C4A-9377-22FA7B189FA5}" destId="{172C79F2-DCC6-3349-BFC2-736C0B96A71B}" srcOrd="0" destOrd="0" presId="urn:microsoft.com/office/officeart/2005/8/layout/chevron1"/>
    <dgm:cxn modelId="{F515862A-099C-A848-895A-DAF28B3E0164}" type="presOf" srcId="{04CF72DC-A4A3-9145-AC38-5622F85FFA44}" destId="{EC8D8959-ACCD-AD47-BC69-6C9A8EE49983}" srcOrd="0" destOrd="0" presId="urn:microsoft.com/office/officeart/2005/8/layout/chevron1"/>
    <dgm:cxn modelId="{655C7141-2C9C-0D45-8035-2E0064B479D3}" srcId="{04CF72DC-A4A3-9145-AC38-5622F85FFA44}" destId="{7190A631-AA9E-3F40-B69E-F46E824931BF}" srcOrd="2" destOrd="0" parTransId="{810C8CB6-995E-504A-AF2A-E081BC0F3FCC}" sibTransId="{BB91F135-8F21-A74F-9FEB-5A8EA985A353}"/>
    <dgm:cxn modelId="{8808865E-9A10-EA49-9CF9-415D80FB7F89}" type="presOf" srcId="{ACFE1BB6-6192-CB4F-B3C6-D30D8FCD710D}" destId="{2621D619-A68B-3043-873B-F90EFD832F96}" srcOrd="0" destOrd="0" presId="urn:microsoft.com/office/officeart/2005/8/layout/chevron1"/>
    <dgm:cxn modelId="{08A4A793-4837-054B-A9C0-636D8B3FAC6E}" srcId="{04CF72DC-A4A3-9145-AC38-5622F85FFA44}" destId="{D5E99C32-BCCA-4C4A-9377-22FA7B189FA5}" srcOrd="0" destOrd="0" parTransId="{8025B88D-93AE-D446-AF70-D3413E005BC0}" sibTransId="{1E61DC81-DE97-A040-8FD5-807F0FE298D0}"/>
    <dgm:cxn modelId="{951A73AE-F8D1-C640-862E-A4FFAD78F597}" srcId="{04CF72DC-A4A3-9145-AC38-5622F85FFA44}" destId="{ACFE1BB6-6192-CB4F-B3C6-D30D8FCD710D}" srcOrd="3" destOrd="0" parTransId="{00088340-0341-5645-B59D-CF40E1E7DC12}" sibTransId="{475C8E49-4E4F-F44A-A996-BEE0EF127C06}"/>
    <dgm:cxn modelId="{E7FA8EC3-4576-9848-9592-1CDEBF73B5EB}" type="presOf" srcId="{7190A631-AA9E-3F40-B69E-F46E824931BF}" destId="{85611CE6-C7C8-A549-BD12-608A3CCECB06}" srcOrd="0" destOrd="0" presId="urn:microsoft.com/office/officeart/2005/8/layout/chevron1"/>
    <dgm:cxn modelId="{AB2801A8-23D1-334A-BD4A-6850FAA685DF}" type="presParOf" srcId="{EC8D8959-ACCD-AD47-BC69-6C9A8EE49983}" destId="{172C79F2-DCC6-3349-BFC2-736C0B96A71B}" srcOrd="0" destOrd="0" presId="urn:microsoft.com/office/officeart/2005/8/layout/chevron1"/>
    <dgm:cxn modelId="{22068843-D87D-D742-9996-7EAFD5E2AD6A}" type="presParOf" srcId="{EC8D8959-ACCD-AD47-BC69-6C9A8EE49983}" destId="{6BE22C17-1680-BB45-BBB6-43F3E0956CFD}" srcOrd="1" destOrd="0" presId="urn:microsoft.com/office/officeart/2005/8/layout/chevron1"/>
    <dgm:cxn modelId="{285A3AC2-6055-3B44-8AB2-B0FC624F2E25}" type="presParOf" srcId="{EC8D8959-ACCD-AD47-BC69-6C9A8EE49983}" destId="{4B91910B-435E-6042-88F0-1CDB1AA5DDEA}" srcOrd="2" destOrd="0" presId="urn:microsoft.com/office/officeart/2005/8/layout/chevron1"/>
    <dgm:cxn modelId="{773F63CB-50E3-324B-ABE8-1A0D204F577E}" type="presParOf" srcId="{EC8D8959-ACCD-AD47-BC69-6C9A8EE49983}" destId="{A3505CAE-9AC2-4D4B-8A77-6D210264FA62}" srcOrd="3" destOrd="0" presId="urn:microsoft.com/office/officeart/2005/8/layout/chevron1"/>
    <dgm:cxn modelId="{ECEB3A95-0F12-714B-96D6-70B44F35B350}" type="presParOf" srcId="{EC8D8959-ACCD-AD47-BC69-6C9A8EE49983}" destId="{85611CE6-C7C8-A549-BD12-608A3CCECB06}" srcOrd="4" destOrd="0" presId="urn:microsoft.com/office/officeart/2005/8/layout/chevron1"/>
    <dgm:cxn modelId="{B73BE21C-8A30-C54D-9CBA-4407EC2801A9}" type="presParOf" srcId="{EC8D8959-ACCD-AD47-BC69-6C9A8EE49983}" destId="{6AE71498-C580-CF48-93E0-8E314E28B22C}" srcOrd="5" destOrd="0" presId="urn:microsoft.com/office/officeart/2005/8/layout/chevron1"/>
    <dgm:cxn modelId="{7DE544B8-925E-EB49-A9D7-656563487E2F}" type="presParOf" srcId="{EC8D8959-ACCD-AD47-BC69-6C9A8EE49983}" destId="{2621D619-A68B-3043-873B-F90EFD832F9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C79F2-DCC6-3349-BFC2-736C0B96A71B}">
      <dsp:nvSpPr>
        <dsp:cNvPr id="0" name=""/>
        <dsp:cNvSpPr/>
      </dsp:nvSpPr>
      <dsp:spPr>
        <a:xfrm>
          <a:off x="1649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</a:p>
      </dsp:txBody>
      <dsp:txXfrm>
        <a:off x="193641" y="1056918"/>
        <a:ext cx="575978" cy="383984"/>
      </dsp:txXfrm>
    </dsp:sp>
    <dsp:sp modelId="{4B91910B-435E-6042-88F0-1CDB1AA5DDEA}">
      <dsp:nvSpPr>
        <dsp:cNvPr id="0" name=""/>
        <dsp:cNvSpPr/>
      </dsp:nvSpPr>
      <dsp:spPr>
        <a:xfrm>
          <a:off x="865615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</a:t>
          </a:r>
        </a:p>
      </dsp:txBody>
      <dsp:txXfrm>
        <a:off x="1057607" y="1056918"/>
        <a:ext cx="575978" cy="383984"/>
      </dsp:txXfrm>
    </dsp:sp>
    <dsp:sp modelId="{85611CE6-C7C8-A549-BD12-608A3CCECB06}">
      <dsp:nvSpPr>
        <dsp:cNvPr id="0" name=""/>
        <dsp:cNvSpPr/>
      </dsp:nvSpPr>
      <dsp:spPr>
        <a:xfrm>
          <a:off x="1729581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</a:t>
          </a:r>
        </a:p>
      </dsp:txBody>
      <dsp:txXfrm>
        <a:off x="1921573" y="1056918"/>
        <a:ext cx="575978" cy="383984"/>
      </dsp:txXfrm>
    </dsp:sp>
    <dsp:sp modelId="{2621D619-A68B-3043-873B-F90EFD832F96}">
      <dsp:nvSpPr>
        <dsp:cNvPr id="0" name=""/>
        <dsp:cNvSpPr/>
      </dsp:nvSpPr>
      <dsp:spPr>
        <a:xfrm>
          <a:off x="2593547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</a:t>
          </a:r>
        </a:p>
      </dsp:txBody>
      <dsp:txXfrm>
        <a:off x="2785539" y="1056918"/>
        <a:ext cx="575978" cy="383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C79F2-DCC6-3349-BFC2-736C0B96A71B}">
      <dsp:nvSpPr>
        <dsp:cNvPr id="0" name=""/>
        <dsp:cNvSpPr/>
      </dsp:nvSpPr>
      <dsp:spPr>
        <a:xfrm>
          <a:off x="1649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</a:p>
      </dsp:txBody>
      <dsp:txXfrm>
        <a:off x="193641" y="1056918"/>
        <a:ext cx="575978" cy="383984"/>
      </dsp:txXfrm>
    </dsp:sp>
    <dsp:sp modelId="{4B91910B-435E-6042-88F0-1CDB1AA5DDEA}">
      <dsp:nvSpPr>
        <dsp:cNvPr id="0" name=""/>
        <dsp:cNvSpPr/>
      </dsp:nvSpPr>
      <dsp:spPr>
        <a:xfrm>
          <a:off x="865615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</a:t>
          </a:r>
        </a:p>
      </dsp:txBody>
      <dsp:txXfrm>
        <a:off x="1057607" y="1056918"/>
        <a:ext cx="575978" cy="383984"/>
      </dsp:txXfrm>
    </dsp:sp>
    <dsp:sp modelId="{85611CE6-C7C8-A549-BD12-608A3CCECB06}">
      <dsp:nvSpPr>
        <dsp:cNvPr id="0" name=""/>
        <dsp:cNvSpPr/>
      </dsp:nvSpPr>
      <dsp:spPr>
        <a:xfrm>
          <a:off x="1729581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</a:t>
          </a:r>
        </a:p>
      </dsp:txBody>
      <dsp:txXfrm>
        <a:off x="1921573" y="1056918"/>
        <a:ext cx="575978" cy="383984"/>
      </dsp:txXfrm>
    </dsp:sp>
    <dsp:sp modelId="{2621D619-A68B-3043-873B-F90EFD832F96}">
      <dsp:nvSpPr>
        <dsp:cNvPr id="0" name=""/>
        <dsp:cNvSpPr/>
      </dsp:nvSpPr>
      <dsp:spPr>
        <a:xfrm>
          <a:off x="2593547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</a:t>
          </a:r>
        </a:p>
      </dsp:txBody>
      <dsp:txXfrm>
        <a:off x="2785539" y="1056918"/>
        <a:ext cx="575978" cy="38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E063-8ABF-485F-BD2D-00F83FC30944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48C02-4D7D-4A22-B60D-3C7BAFED5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8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42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5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10" y="1123517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52" y="140968"/>
            <a:ext cx="1953705" cy="390741"/>
          </a:xfrm>
          <a:prstGeom prst="rect">
            <a:avLst/>
          </a:prstGeom>
        </p:spPr>
      </p:pic>
      <p:sp>
        <p:nvSpPr>
          <p:cNvPr id="81" name="Text Placeholder 80"/>
          <p:cNvSpPr>
            <a:spLocks noGrp="1"/>
          </p:cNvSpPr>
          <p:nvPr>
            <p:ph type="body" sz="quarter" idx="10"/>
          </p:nvPr>
        </p:nvSpPr>
        <p:spPr>
          <a:xfrm>
            <a:off x="468630" y="1024890"/>
            <a:ext cx="8237220" cy="3724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4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39A7C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45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09" y="1123516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57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lue lef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0"/>
            <a:ext cx="3419872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704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10" y="1123517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</p:grpSp>
    </p:spTree>
    <p:extLst>
      <p:ext uri="{BB962C8B-B14F-4D97-AF65-F5344CB8AC3E}">
        <p14:creationId xmlns:p14="http://schemas.microsoft.com/office/powerpoint/2010/main" val="1698151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2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0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1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82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8" r:id="rId15"/>
    <p:sldLayoutId id="2147483661" r:id="rId16"/>
    <p:sldLayoutId id="2147483662" r:id="rId17"/>
    <p:sldLayoutId id="2147483667" r:id="rId18"/>
    <p:sldLayoutId id="2147483668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6E90F-A368-2C4E-88C6-6CCD05D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7000"/>
                    </a14:imgEffect>
                    <a14:imgEffect>
                      <a14:brightnessContrast bright="31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63806"/>
            <a:ext cx="3479979" cy="1041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F95B0-D542-3046-9342-3B8A7C488337}"/>
              </a:ext>
            </a:extLst>
          </p:cNvPr>
          <p:cNvSpPr txBox="1"/>
          <p:nvPr/>
        </p:nvSpPr>
        <p:spPr>
          <a:xfrm>
            <a:off x="3347864" y="437195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>
                    <a:lumMod val="75000"/>
                  </a:schemeClr>
                </a:solidFill>
              </a:rPr>
              <a:t>www.toggles.io</a:t>
            </a:r>
          </a:p>
        </p:txBody>
      </p:sp>
    </p:spTree>
    <p:extLst>
      <p:ext uri="{BB962C8B-B14F-4D97-AF65-F5344CB8AC3E}">
        <p14:creationId xmlns:p14="http://schemas.microsoft.com/office/powerpoint/2010/main" val="248254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683742-5DBD-1A44-953C-8BE66AEEA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195604"/>
              </p:ext>
            </p:extLst>
          </p:nvPr>
        </p:nvGraphicFramePr>
        <p:xfrm>
          <a:off x="1532731" y="1788271"/>
          <a:ext cx="3555159" cy="249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174307" y="2556154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5289440" y="2637869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19138-D7FD-F249-A410-1284D72219E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"/>
                    </a14:imgEffect>
                    <a14:imgEffect>
                      <a14:brightnessContrast bright="-2000" contrast="-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9315" y="1692171"/>
            <a:ext cx="797055" cy="79705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9315" y="3428338"/>
            <a:ext cx="797055" cy="797055"/>
          </a:xfrm>
          <a:prstGeom prst="rect">
            <a:avLst/>
          </a:prstGeom>
          <a:noFill/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53794A1-A4B7-4549-A5A5-9B2A4B343854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965809" y="1732648"/>
            <a:ext cx="465455" cy="11815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5D5F4A7-85ED-9D47-98CB-B823CAB1BC1E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5963212" y="3000762"/>
            <a:ext cx="470649" cy="11815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5508104" y="15314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Feature off for 95% of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5593757" y="331643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Feature on for 5% of users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457200" y="1049607"/>
            <a:ext cx="4474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Enterprise Feature flags/Toggles are software development tools that take the risks and guesswork out of releasing new features to our users.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911221-CB20-4347-AE37-29DB15858590}"/>
              </a:ext>
            </a:extLst>
          </p:cNvPr>
          <p:cNvSpPr txBox="1"/>
          <p:nvPr/>
        </p:nvSpPr>
        <p:spPr>
          <a:xfrm>
            <a:off x="432460" y="4140451"/>
            <a:ext cx="546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Code deployment is separated from releases.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feedback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683742-5DBD-1A44-953C-8BE66AEEAF80}"/>
              </a:ext>
            </a:extLst>
          </p:cNvPr>
          <p:cNvGraphicFramePr/>
          <p:nvPr/>
        </p:nvGraphicFramePr>
        <p:xfrm>
          <a:off x="1532731" y="1788271"/>
          <a:ext cx="3555159" cy="249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174307" y="2556154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5289440" y="2637869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19138-D7FD-F249-A410-1284D72219E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"/>
                    </a14:imgEffect>
                    <a14:imgEffect>
                      <a14:brightnessContrast bright="-2000" contrast="-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9315" y="1692171"/>
            <a:ext cx="797055" cy="797055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9315" y="3428338"/>
            <a:ext cx="797055" cy="797055"/>
          </a:xfrm>
          <a:prstGeom prst="rect">
            <a:avLst/>
          </a:prstGeom>
          <a:noFill/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53794A1-A4B7-4549-A5A5-9B2A4B343854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965809" y="1732648"/>
            <a:ext cx="465455" cy="11815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5D5F4A7-85ED-9D47-98CB-B823CAB1BC1E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5963212" y="3000762"/>
            <a:ext cx="470649" cy="11815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5508104" y="15314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Feature off for 95% of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5593757" y="331643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Feature on for 5% of users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457200" y="1049607"/>
            <a:ext cx="44748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We can think of feature flag-driven development as a way to receive iterative market feedback on our product, rather than solely depend on isolated customer feedback.  It’s a way to test how your features perform in the real world and not just in an artificial test environment.</a:t>
            </a:r>
          </a:p>
          <a:p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D9DC4B4-D775-F143-BB93-D26129A9968A}"/>
              </a:ext>
            </a:extLst>
          </p:cNvPr>
          <p:cNvCxnSpPr>
            <a:cxnSpLocks/>
          </p:cNvCxnSpPr>
          <p:nvPr/>
        </p:nvCxnSpPr>
        <p:spPr>
          <a:xfrm rot="5400000" flipH="1">
            <a:off x="3785841" y="753798"/>
            <a:ext cx="1152000" cy="5652000"/>
          </a:xfrm>
          <a:prstGeom prst="bentConnector4">
            <a:avLst>
              <a:gd name="adj1" fmla="val -24348"/>
              <a:gd name="adj2" fmla="val 10404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82909B-9148-4745-9091-C78C9E71A6F6}"/>
              </a:ext>
            </a:extLst>
          </p:cNvPr>
          <p:cNvSpPr txBox="1"/>
          <p:nvPr/>
        </p:nvSpPr>
        <p:spPr>
          <a:xfrm>
            <a:off x="2202474" y="4087405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Feature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software 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327564" y="1764000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442697" y="1870483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3337" y="1767008"/>
            <a:ext cx="797055" cy="797055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444820" y="1972446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5364088" y="2846969"/>
            <a:ext cx="280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Control Release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Avoid Branches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Avoid branch dependencies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457200" y="918910"/>
            <a:ext cx="519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Feature flags/Toggles enable teams of developers to all work from a single code trunk/branch.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909B-9148-4745-9091-C78C9E71A6F6}"/>
              </a:ext>
            </a:extLst>
          </p:cNvPr>
          <p:cNvSpPr txBox="1"/>
          <p:nvPr/>
        </p:nvSpPr>
        <p:spPr>
          <a:xfrm>
            <a:off x="2758100" y="4378576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Feature feedback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1C190A-B63B-064A-8022-29C3F52391CD}"/>
              </a:ext>
            </a:extLst>
          </p:cNvPr>
          <p:cNvGrpSpPr/>
          <p:nvPr/>
        </p:nvGrpSpPr>
        <p:grpSpPr>
          <a:xfrm>
            <a:off x="1779950" y="2006640"/>
            <a:ext cx="3177456" cy="303666"/>
            <a:chOff x="890576" y="1562400"/>
            <a:chExt cx="3177456" cy="3036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6144F4-8AF5-204C-9E58-34A12A6C172F}"/>
                </a:ext>
              </a:extLst>
            </p:cNvPr>
            <p:cNvSpPr/>
            <p:nvPr/>
          </p:nvSpPr>
          <p:spPr>
            <a:xfrm>
              <a:off x="890576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9F591D-970F-8546-A19D-910E8E9BE692}"/>
                </a:ext>
              </a:extLst>
            </p:cNvPr>
            <p:cNvSpPr/>
            <p:nvPr/>
          </p:nvSpPr>
          <p:spPr>
            <a:xfrm>
              <a:off x="1867082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216AFD-60DD-3444-8C79-A35BF22D0DEC}"/>
                </a:ext>
              </a:extLst>
            </p:cNvPr>
            <p:cNvSpPr/>
            <p:nvPr/>
          </p:nvSpPr>
          <p:spPr>
            <a:xfrm>
              <a:off x="2749180" y="1563638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EE570-1B6A-6848-91A5-F1C1150643FE}"/>
                </a:ext>
              </a:extLst>
            </p:cNvPr>
            <p:cNvSpPr/>
            <p:nvPr/>
          </p:nvSpPr>
          <p:spPr>
            <a:xfrm>
              <a:off x="3780000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B4F3F6-F9C3-B942-8AF4-E120C8F8CCA5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>
              <a:off x="1178608" y="1713614"/>
              <a:ext cx="688474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49B7E7-2282-2D45-BB8D-513A648D54E3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2155114" y="1713614"/>
              <a:ext cx="594066" cy="123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4D48242-5E76-D149-9D17-55C582C07A2E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3037212" y="1713614"/>
              <a:ext cx="742788" cy="123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A5ACEF-9608-CB42-98EB-7B32BBF57496}"/>
              </a:ext>
            </a:extLst>
          </p:cNvPr>
          <p:cNvGrpSpPr/>
          <p:nvPr/>
        </p:nvGrpSpPr>
        <p:grpSpPr>
          <a:xfrm>
            <a:off x="1907704" y="2588831"/>
            <a:ext cx="2896173" cy="303666"/>
            <a:chOff x="890576" y="1562400"/>
            <a:chExt cx="2896173" cy="30366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BDAA32-E8DD-F444-8C7B-B96BE910606C}"/>
                </a:ext>
              </a:extLst>
            </p:cNvPr>
            <p:cNvSpPr/>
            <p:nvPr/>
          </p:nvSpPr>
          <p:spPr>
            <a:xfrm>
              <a:off x="890576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641CA4-DB52-F24D-9342-C368401743F5}"/>
                </a:ext>
              </a:extLst>
            </p:cNvPr>
            <p:cNvSpPr/>
            <p:nvPr/>
          </p:nvSpPr>
          <p:spPr>
            <a:xfrm>
              <a:off x="1698517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D3C59B1-36D4-3346-A0BA-41DEAE41F16C}"/>
                </a:ext>
              </a:extLst>
            </p:cNvPr>
            <p:cNvSpPr/>
            <p:nvPr/>
          </p:nvSpPr>
          <p:spPr>
            <a:xfrm>
              <a:off x="2634621" y="1563638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11693C-4F5A-3F4C-A8A3-029FF23EF5D7}"/>
                </a:ext>
              </a:extLst>
            </p:cNvPr>
            <p:cNvSpPr/>
            <p:nvPr/>
          </p:nvSpPr>
          <p:spPr>
            <a:xfrm>
              <a:off x="3498717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4942E7B-28FB-034E-90B6-A5A5ADDFC146}"/>
                </a:ext>
              </a:extLst>
            </p:cNvPr>
            <p:cNvCxnSpPr>
              <a:stCxn id="58" idx="6"/>
              <a:endCxn id="59" idx="2"/>
            </p:cNvCxnSpPr>
            <p:nvPr/>
          </p:nvCxnSpPr>
          <p:spPr>
            <a:xfrm>
              <a:off x="1178608" y="1713614"/>
              <a:ext cx="519909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2B087E0-694D-8444-8E40-96C39198C48C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1986549" y="1713614"/>
              <a:ext cx="648072" cy="12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5B61396-508E-E14C-90A2-DF427F597431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2922653" y="1713614"/>
              <a:ext cx="576064" cy="12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1600C3-A100-004C-B422-975520513469}"/>
              </a:ext>
            </a:extLst>
          </p:cNvPr>
          <p:cNvGrpSpPr/>
          <p:nvPr/>
        </p:nvGrpSpPr>
        <p:grpSpPr>
          <a:xfrm>
            <a:off x="2267744" y="3147814"/>
            <a:ext cx="2016224" cy="303666"/>
            <a:chOff x="1165320" y="1562400"/>
            <a:chExt cx="2016224" cy="30366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74E5F1-0598-6E4F-BC79-6C3144DC8399}"/>
                </a:ext>
              </a:extLst>
            </p:cNvPr>
            <p:cNvSpPr/>
            <p:nvPr/>
          </p:nvSpPr>
          <p:spPr>
            <a:xfrm>
              <a:off x="1165320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33D88D-9A4A-AD4C-B1C7-B0832242177C}"/>
                </a:ext>
              </a:extLst>
            </p:cNvPr>
            <p:cNvSpPr/>
            <p:nvPr/>
          </p:nvSpPr>
          <p:spPr>
            <a:xfrm>
              <a:off x="2051720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86816-379C-C64D-B662-F9FA3059349B}"/>
                </a:ext>
              </a:extLst>
            </p:cNvPr>
            <p:cNvSpPr/>
            <p:nvPr/>
          </p:nvSpPr>
          <p:spPr>
            <a:xfrm>
              <a:off x="2893512" y="1563638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018551-3381-D649-AF4C-CE5F49BC7217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>
            <a:xfrm>
              <a:off x="1453352" y="1713614"/>
              <a:ext cx="59836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EE5AAE1-FDD6-7544-AA78-4BC88104F267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>
              <a:off x="2339752" y="1713614"/>
              <a:ext cx="553760" cy="12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12C73C-EEC4-0E43-86E1-3A561B323CDE}"/>
              </a:ext>
            </a:extLst>
          </p:cNvPr>
          <p:cNvGrpSpPr/>
          <p:nvPr/>
        </p:nvGrpSpPr>
        <p:grpSpPr>
          <a:xfrm>
            <a:off x="1907704" y="3726302"/>
            <a:ext cx="2880320" cy="302428"/>
            <a:chOff x="1055681" y="1562400"/>
            <a:chExt cx="2880320" cy="30242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2365F53-0FE3-1546-A39A-1C84E0587F04}"/>
                </a:ext>
              </a:extLst>
            </p:cNvPr>
            <p:cNvSpPr/>
            <p:nvPr/>
          </p:nvSpPr>
          <p:spPr>
            <a:xfrm>
              <a:off x="1055681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AACBD3-5F41-3844-AD49-1FC98F5BA139}"/>
                </a:ext>
              </a:extLst>
            </p:cNvPr>
            <p:cNvSpPr/>
            <p:nvPr/>
          </p:nvSpPr>
          <p:spPr>
            <a:xfrm>
              <a:off x="3647969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6B1B0B-34AD-2D49-8037-D2E247F461B7}"/>
                </a:ext>
              </a:extLst>
            </p:cNvPr>
            <p:cNvCxnSpPr>
              <a:stCxn id="74" idx="6"/>
              <a:endCxn id="75" idx="2"/>
            </p:cNvCxnSpPr>
            <p:nvPr/>
          </p:nvCxnSpPr>
          <p:spPr>
            <a:xfrm>
              <a:off x="1343713" y="1713614"/>
              <a:ext cx="2304256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DFDC4E9-5077-B546-9EA9-BBB573D640D1}"/>
              </a:ext>
            </a:extLst>
          </p:cNvPr>
          <p:cNvCxnSpPr>
            <a:stCxn id="7" idx="4"/>
            <a:endCxn id="58" idx="0"/>
          </p:cNvCxnSpPr>
          <p:nvPr/>
        </p:nvCxnSpPr>
        <p:spPr>
          <a:xfrm>
            <a:off x="1923966" y="2309068"/>
            <a:ext cx="127754" cy="279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F41AB6-CF25-5F41-89CF-93FEDCF52FB1}"/>
              </a:ext>
            </a:extLst>
          </p:cNvPr>
          <p:cNvCxnSpPr>
            <a:stCxn id="61" idx="0"/>
            <a:endCxn id="21" idx="4"/>
          </p:cNvCxnSpPr>
          <p:nvPr/>
        </p:nvCxnSpPr>
        <p:spPr>
          <a:xfrm flipV="1">
            <a:off x="4659861" y="2309068"/>
            <a:ext cx="153529" cy="279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04EF5A9-6493-BE4F-9AC8-7CD91FCCB2FC}"/>
              </a:ext>
            </a:extLst>
          </p:cNvPr>
          <p:cNvSpPr txBox="1"/>
          <p:nvPr/>
        </p:nvSpPr>
        <p:spPr>
          <a:xfrm>
            <a:off x="446560" y="2571750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A24056-6688-2E48-9E15-534781EBEFA3}"/>
              </a:ext>
            </a:extLst>
          </p:cNvPr>
          <p:cNvSpPr txBox="1"/>
          <p:nvPr/>
        </p:nvSpPr>
        <p:spPr>
          <a:xfrm>
            <a:off x="446560" y="3128069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Feature</a:t>
            </a:r>
            <a:r>
              <a:rPr lang="en-US" sz="1400" b="1" dirty="0">
                <a:solidFill>
                  <a:schemeClr val="bg1"/>
                </a:solidFill>
              </a:rPr>
              <a:t> 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8DAF68-54B5-F548-8E83-E54A9BBE5607}"/>
              </a:ext>
            </a:extLst>
          </p:cNvPr>
          <p:cNvCxnSpPr>
            <a:stCxn id="58" idx="4"/>
            <a:endCxn id="66" idx="1"/>
          </p:cNvCxnSpPr>
          <p:nvPr/>
        </p:nvCxnSpPr>
        <p:spPr>
          <a:xfrm>
            <a:off x="2051720" y="2891259"/>
            <a:ext cx="258205" cy="3008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12E281-8A5D-B947-8E39-615111777454}"/>
              </a:ext>
            </a:extLst>
          </p:cNvPr>
          <p:cNvCxnSpPr>
            <a:stCxn id="68" idx="7"/>
            <a:endCxn id="61" idx="3"/>
          </p:cNvCxnSpPr>
          <p:nvPr/>
        </p:nvCxnSpPr>
        <p:spPr>
          <a:xfrm flipV="1">
            <a:off x="4241787" y="2846969"/>
            <a:ext cx="316239" cy="3463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14950B-24A9-3F41-B4D3-E35537149CE4}"/>
              </a:ext>
            </a:extLst>
          </p:cNvPr>
          <p:cNvCxnSpPr>
            <a:stCxn id="58" idx="4"/>
            <a:endCxn id="74" idx="0"/>
          </p:cNvCxnSpPr>
          <p:nvPr/>
        </p:nvCxnSpPr>
        <p:spPr>
          <a:xfrm>
            <a:off x="2051720" y="2891259"/>
            <a:ext cx="0" cy="835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5CDC59-BBE5-9341-9308-694663AC5DF7}"/>
              </a:ext>
            </a:extLst>
          </p:cNvPr>
          <p:cNvCxnSpPr>
            <a:stCxn id="75" idx="0"/>
            <a:endCxn id="61" idx="4"/>
          </p:cNvCxnSpPr>
          <p:nvPr/>
        </p:nvCxnSpPr>
        <p:spPr>
          <a:xfrm flipV="1">
            <a:off x="4644008" y="2891259"/>
            <a:ext cx="15853" cy="835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8EDA7D-E23C-A740-9298-84D8B34C0410}"/>
              </a:ext>
            </a:extLst>
          </p:cNvPr>
          <p:cNvSpPr txBox="1"/>
          <p:nvPr/>
        </p:nvSpPr>
        <p:spPr>
          <a:xfrm>
            <a:off x="447988" y="3684388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Feature</a:t>
            </a:r>
            <a:r>
              <a:rPr lang="en-US" sz="1400" b="1" dirty="0">
                <a:solidFill>
                  <a:schemeClr val="bg1"/>
                </a:solidFill>
              </a:rPr>
              <a:t> B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6DCE0B-75E3-9F49-873F-07FBA298EDBD}"/>
              </a:ext>
            </a:extLst>
          </p:cNvPr>
          <p:cNvCxnSpPr>
            <a:stCxn id="21" idx="6"/>
            <a:endCxn id="6" idx="1"/>
          </p:cNvCxnSpPr>
          <p:nvPr/>
        </p:nvCxnSpPr>
        <p:spPr>
          <a:xfrm>
            <a:off x="4957406" y="2157854"/>
            <a:ext cx="370158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01B3FC4-19AD-274E-8E59-122637353514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6194463" y="2164032"/>
            <a:ext cx="1108874" cy="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1C52BED-20ED-5140-9831-12440169AC0A}"/>
              </a:ext>
            </a:extLst>
          </p:cNvPr>
          <p:cNvCxnSpPr>
            <a:cxnSpLocks/>
          </p:cNvCxnSpPr>
          <p:nvPr/>
        </p:nvCxnSpPr>
        <p:spPr>
          <a:xfrm>
            <a:off x="2281718" y="2562825"/>
            <a:ext cx="2118188" cy="1664538"/>
          </a:xfrm>
          <a:prstGeom prst="line">
            <a:avLst/>
          </a:prstGeom>
          <a:ln w="635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EC1105-64F2-AF40-810A-B55D8B5E62D8}"/>
              </a:ext>
            </a:extLst>
          </p:cNvPr>
          <p:cNvCxnSpPr>
            <a:cxnSpLocks/>
          </p:cNvCxnSpPr>
          <p:nvPr/>
        </p:nvCxnSpPr>
        <p:spPr>
          <a:xfrm flipH="1">
            <a:off x="2511989" y="2564063"/>
            <a:ext cx="1822807" cy="1663300"/>
          </a:xfrm>
          <a:prstGeom prst="line">
            <a:avLst/>
          </a:prstGeom>
          <a:ln w="635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6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658686" y="2437150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73819" y="2518865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19138-D7FD-F249-A410-1284D722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"/>
                    </a14:imgEffect>
                    <a14:imgEffect>
                      <a14:brightnessContrast bright="-2000" contrast="-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4088" y="3228242"/>
            <a:ext cx="947563" cy="947563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0505" y="3228241"/>
            <a:ext cx="947563" cy="947563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6640718" y="259194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Features served in real-time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1796477" y="2842871"/>
            <a:ext cx="3307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Rollout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alert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909B-9148-4745-9091-C78C9E71A6F6}"/>
              </a:ext>
            </a:extLst>
          </p:cNvPr>
          <p:cNvSpPr txBox="1"/>
          <p:nvPr/>
        </p:nvSpPr>
        <p:spPr>
          <a:xfrm>
            <a:off x="3230087" y="2090617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Reactive streaming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570AA4-95DF-B94E-BFC2-1FB549BCE7C9}"/>
              </a:ext>
            </a:extLst>
          </p:cNvPr>
          <p:cNvSpPr/>
          <p:nvPr/>
        </p:nvSpPr>
        <p:spPr>
          <a:xfrm>
            <a:off x="611560" y="1275606"/>
            <a:ext cx="2565780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A6B1-6466-E645-9FD2-744FA604A837}"/>
              </a:ext>
            </a:extLst>
          </p:cNvPr>
          <p:cNvSpPr txBox="1"/>
          <p:nvPr/>
        </p:nvSpPr>
        <p:spPr>
          <a:xfrm>
            <a:off x="827584" y="145128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Feature Flags/Toggles APIs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ECB2C8D-6C97-2E40-A9DF-EAB56A46034C}"/>
              </a:ext>
            </a:extLst>
          </p:cNvPr>
          <p:cNvSpPr/>
          <p:nvPr/>
        </p:nvSpPr>
        <p:spPr>
          <a:xfrm>
            <a:off x="4692264" y="1395447"/>
            <a:ext cx="1243776" cy="38421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119E8-D6D4-2745-A013-01A68E18D515}"/>
              </a:ext>
            </a:extLst>
          </p:cNvPr>
          <p:cNvSpPr txBox="1"/>
          <p:nvPr/>
        </p:nvSpPr>
        <p:spPr>
          <a:xfrm>
            <a:off x="4778617" y="1484789"/>
            <a:ext cx="116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Toggles SDKs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1C24A9B-F6D8-FE4A-87A7-E3C2C3DE2D5C}"/>
              </a:ext>
            </a:extLst>
          </p:cNvPr>
          <p:cNvSpPr/>
          <p:nvPr/>
        </p:nvSpPr>
        <p:spPr>
          <a:xfrm>
            <a:off x="4587934" y="1284041"/>
            <a:ext cx="3008402" cy="6396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F68CC-A9A1-A84C-91E7-DB531DFB2F70}"/>
              </a:ext>
            </a:extLst>
          </p:cNvPr>
          <p:cNvSpPr txBox="1"/>
          <p:nvPr/>
        </p:nvSpPr>
        <p:spPr>
          <a:xfrm>
            <a:off x="6023279" y="1502663"/>
            <a:ext cx="1306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6F78D-2B2E-4E41-883A-6FFCB1D785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6200000">
            <a:off x="3181452" y="849579"/>
            <a:ext cx="1534564" cy="15345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81C7A-20A5-AE46-95D6-9C97E0EB0DB7}"/>
              </a:ext>
            </a:extLst>
          </p:cNvPr>
          <p:cNvCxnSpPr>
            <a:stCxn id="24" idx="2"/>
          </p:cNvCxnSpPr>
          <p:nvPr/>
        </p:nvCxnSpPr>
        <p:spPr>
          <a:xfrm>
            <a:off x="6092135" y="1923678"/>
            <a:ext cx="0" cy="4604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1FE895-7C49-5944-A19D-D41905457EA0}"/>
              </a:ext>
            </a:extLst>
          </p:cNvPr>
          <p:cNvSpPr/>
          <p:nvPr/>
        </p:nvSpPr>
        <p:spPr>
          <a:xfrm>
            <a:off x="613616" y="1976560"/>
            <a:ext cx="2565780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7F90F-505C-5147-9ECE-7BA3F869085D}"/>
              </a:ext>
            </a:extLst>
          </p:cNvPr>
          <p:cNvSpPr txBox="1"/>
          <p:nvPr/>
        </p:nvSpPr>
        <p:spPr>
          <a:xfrm>
            <a:off x="827584" y="2119714"/>
            <a:ext cx="214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Feature Flags/Toggles Dashboard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0D5DBEB8-5EC1-A542-B0F0-1938B122041B}"/>
              </a:ext>
            </a:extLst>
          </p:cNvPr>
          <p:cNvSpPr/>
          <p:nvPr/>
        </p:nvSpPr>
        <p:spPr>
          <a:xfrm rot="10800000" flipH="1">
            <a:off x="1115616" y="2853558"/>
            <a:ext cx="504056" cy="1129075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89D060-801A-E54F-B91F-D3669FA82303}"/>
              </a:ext>
            </a:extLst>
          </p:cNvPr>
          <p:cNvSpPr txBox="1"/>
          <p:nvPr/>
        </p:nvSpPr>
        <p:spPr>
          <a:xfrm rot="16200000">
            <a:off x="669301" y="310923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Benefits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1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BC399EB-CA89-4145-9EAA-FD7D2E4D0B7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5C37F13-A20D-9240-95E6-12DD802C8B6B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A30959E-D130-DD43-9FC9-89C5DB1C7CE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27589</TotalTime>
  <Words>182</Words>
  <Application>Microsoft Macintosh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 2</vt:lpstr>
      <vt:lpstr>Century Gothic</vt:lpstr>
      <vt:lpstr>Calibri</vt:lpstr>
      <vt:lpstr>Quotable</vt:lpstr>
      <vt:lpstr>PowerPoint Presentation</vt:lpstr>
      <vt:lpstr>Feature flags</vt:lpstr>
      <vt:lpstr>Continuous feedback</vt:lpstr>
      <vt:lpstr>Faster software development</vt:lpstr>
      <vt:lpstr>How it works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Didem</dc:creator>
  <cp:lastModifiedBy>Microsoft Office User</cp:lastModifiedBy>
  <cp:revision>166</cp:revision>
  <dcterms:created xsi:type="dcterms:W3CDTF">2017-07-14T10:14:12Z</dcterms:created>
  <dcterms:modified xsi:type="dcterms:W3CDTF">2019-01-15T22:41:52Z</dcterms:modified>
</cp:coreProperties>
</file>