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6"/>
  </p:notesMasterIdLst>
  <p:sldIdLst>
    <p:sldId id="325" r:id="rId2"/>
    <p:sldId id="326" r:id="rId3"/>
    <p:sldId id="321" r:id="rId4"/>
    <p:sldId id="32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Wingdings 2" pitchFamily="2" charset="2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9BA"/>
    <a:srgbClr val="2CA8BE"/>
    <a:srgbClr val="009FCF"/>
    <a:srgbClr val="46C3D2"/>
    <a:srgbClr val="37D4F0"/>
    <a:srgbClr val="7DFF03"/>
    <a:srgbClr val="2EACD2"/>
    <a:srgbClr val="346C80"/>
    <a:srgbClr val="71C9E0"/>
    <a:srgbClr val="41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0" autoAdjust="0"/>
    <p:restoredTop sz="78125" autoAdjust="0"/>
  </p:normalViewPr>
  <p:slideViewPr>
    <p:cSldViewPr>
      <p:cViewPr varScale="1">
        <p:scale>
          <a:sx n="110" d="100"/>
          <a:sy n="110" d="100"/>
        </p:scale>
        <p:origin x="160" y="3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E063-8ABF-485F-BD2D-00F83FC30944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8C02-4D7D-4A22-B60D-3C7BAFED5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8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48C02-4D7D-4A22-B60D-3C7BAFED5AB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2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42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5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52" y="140968"/>
            <a:ext cx="1953705" cy="390741"/>
          </a:xfrm>
          <a:prstGeom prst="rect">
            <a:avLst/>
          </a:prstGeom>
        </p:spPr>
      </p:pic>
      <p:sp>
        <p:nvSpPr>
          <p:cNvPr id="81" name="Text Placeholder 80"/>
          <p:cNvSpPr>
            <a:spLocks noGrp="1"/>
          </p:cNvSpPr>
          <p:nvPr>
            <p:ph type="body" sz="quarter" idx="10"/>
          </p:nvPr>
        </p:nvSpPr>
        <p:spPr>
          <a:xfrm>
            <a:off x="468630" y="1024890"/>
            <a:ext cx="8237220" cy="3724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4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39A7C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5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09" y="1123516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57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lue lef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0"/>
            <a:ext cx="3419872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704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</p:grpSp>
    </p:spTree>
    <p:extLst>
      <p:ext uri="{BB962C8B-B14F-4D97-AF65-F5344CB8AC3E}">
        <p14:creationId xmlns:p14="http://schemas.microsoft.com/office/powerpoint/2010/main" val="1698151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2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0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1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8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16.01.2019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71BD64FC-8BFE-484A-A41D-54E27F6852B9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661" r:id="rId16"/>
    <p:sldLayoutId id="2147483662" r:id="rId17"/>
    <p:sldLayoutId id="2147483667" r:id="rId18"/>
    <p:sldLayoutId id="2147483668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DCDF5DA-7133-AA42-B27D-8281F919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1779662"/>
            <a:ext cx="8229600" cy="735092"/>
          </a:xfrm>
        </p:spPr>
        <p:txBody>
          <a:bodyPr/>
          <a:lstStyle/>
          <a:p>
            <a:r>
              <a:rPr lang="en-US" dirty="0"/>
              <a:t>Microservice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24825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6EFAC-930C-784F-B523-76232D346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792" y="2067694"/>
            <a:ext cx="8237220" cy="1114812"/>
          </a:xfrm>
        </p:spPr>
        <p:txBody>
          <a:bodyPr>
            <a:noAutofit/>
          </a:bodyPr>
          <a:lstStyle/>
          <a:p>
            <a:r>
              <a:rPr lang="en-GB" sz="1400" dirty="0"/>
              <a:t>Businesses today have to compete aggressively in the market to retain their competitive edge. </a:t>
            </a:r>
          </a:p>
          <a:p>
            <a:r>
              <a:rPr lang="en-GB" sz="1400" dirty="0"/>
              <a:t>Consumer requirements evolve at a rapid pace and businesses have to improve the scope and quality of their products and services on a continuous basis to retain their consumer base and generate profits. </a:t>
            </a:r>
            <a:endParaRPr lang="en-US" sz="1400" dirty="0"/>
          </a:p>
          <a:p>
            <a:r>
              <a:rPr lang="en-US" sz="1400" dirty="0"/>
              <a:t>In the past we mainly focused on Web application that stored data into a SQL database. Today applications need to work with different devices such as Mobile, Smart TVs etc.. and many different technologies to store and analyze data.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A9420-7E34-6E43-8CF6-661172A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12" y="267494"/>
            <a:ext cx="8229600" cy="73509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456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1049607"/>
            <a:ext cx="8075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Microservices platform offer agility while developing business functionality so businesses can build and deliver newer and more frequent products, functions, and features.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Compared to monolithic applications, microservices functionality, can be developed within relatively shorter time frames and easily updated.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B30E3-55FE-994C-BE03-DE84FEAA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2993" y="2913783"/>
            <a:ext cx="1112912" cy="49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5D13C-0F5B-D44D-8CAE-6EA3F469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2736" y="3773386"/>
            <a:ext cx="1905000" cy="863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304A1B-EB63-3B40-A04B-A31BA8F56835}"/>
              </a:ext>
            </a:extLst>
          </p:cNvPr>
          <p:cNvSpPr/>
          <p:nvPr/>
        </p:nvSpPr>
        <p:spPr>
          <a:xfrm>
            <a:off x="395536" y="120359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CA8BE"/>
                </a:solidFill>
              </a:rPr>
              <a:t>Time to market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E85A4-46B1-EB4C-A125-79E66374C09C}"/>
              </a:ext>
            </a:extLst>
          </p:cNvPr>
          <p:cNvSpPr/>
          <p:nvPr/>
        </p:nvSpPr>
        <p:spPr>
          <a:xfrm>
            <a:off x="463834" y="1621093"/>
            <a:ext cx="3611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Services individually changed, tested, and deployed without affecting other services, enable faster time to market.</a:t>
            </a:r>
            <a:br>
              <a:rPr lang="en-GB" sz="1200" dirty="0"/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87425-9764-C94C-BBDB-115A61FDEC01}"/>
              </a:ext>
            </a:extLst>
          </p:cNvPr>
          <p:cNvSpPr/>
          <p:nvPr/>
        </p:nvSpPr>
        <p:spPr>
          <a:xfrm>
            <a:off x="4477782" y="1234676"/>
            <a:ext cx="3128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CA8BE"/>
                </a:solidFill>
              </a:rPr>
              <a:t>Technological Freedom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81B4E-8B1D-B540-B0D7-6A0D857FB8C9}"/>
              </a:ext>
            </a:extLst>
          </p:cNvPr>
          <p:cNvSpPr/>
          <p:nvPr/>
        </p:nvSpPr>
        <p:spPr>
          <a:xfrm>
            <a:off x="4458691" y="163434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Allows us to choose technology that is best suited for a particular functionality and continuously evolve our technology stack.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F08F9-CCDE-ED4F-8853-3767D46B1E20}"/>
              </a:ext>
            </a:extLst>
          </p:cNvPr>
          <p:cNvSpPr/>
          <p:nvPr/>
        </p:nvSpPr>
        <p:spPr>
          <a:xfrm>
            <a:off x="4510336" y="2822549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1AA9BA"/>
                </a:solidFill>
              </a:rPr>
              <a:t>Cost effective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9A6E84-C8F3-6C45-9A67-2CEDD1F74FA7}"/>
              </a:ext>
            </a:extLst>
          </p:cNvPr>
          <p:cNvSpPr/>
          <p:nvPr/>
        </p:nvSpPr>
        <p:spPr>
          <a:xfrm>
            <a:off x="4441270" y="32222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Microservices architecture reduces infrastructure costs and mitigates the risk of capacity related service outages</a:t>
            </a:r>
          </a:p>
          <a:p>
            <a:r>
              <a:rPr lang="en-GB" sz="1400" dirty="0">
                <a:solidFill>
                  <a:schemeClr val="bg1"/>
                </a:solidFill>
              </a:rPr>
              <a:t>Services can grow or shrink as the business scope changes.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152E6-B41B-5D41-91FF-F942065E4A3D}"/>
              </a:ext>
            </a:extLst>
          </p:cNvPr>
          <p:cNvSpPr/>
          <p:nvPr/>
        </p:nvSpPr>
        <p:spPr>
          <a:xfrm>
            <a:off x="478537" y="2822549"/>
            <a:ext cx="366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1AA9BA"/>
                </a:solidFill>
              </a:rPr>
              <a:t>Multichannel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3CC50-2462-0048-8ECD-40DC6690E07E}"/>
              </a:ext>
            </a:extLst>
          </p:cNvPr>
          <p:cNvSpPr/>
          <p:nvPr/>
        </p:nvSpPr>
        <p:spPr>
          <a:xfrm>
            <a:off x="395867" y="3225573"/>
            <a:ext cx="38267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Easy to plug different channels (mobile, desktop, web) to your platform to provide richer customer experiences.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9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BC399EB-CA89-4145-9EAA-FD7D2E4D0B7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5C37F13-A20D-9240-95E6-12DD802C8B6B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A30959E-D130-DD43-9FC9-89C5DB1C7CE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28721</TotalTime>
  <Words>195</Words>
  <Application>Microsoft Macintosh PowerPoint</Application>
  <PresentationFormat>On-screen Show 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 2</vt:lpstr>
      <vt:lpstr>Century Gothic</vt:lpstr>
      <vt:lpstr>Quotable</vt:lpstr>
      <vt:lpstr>Microservice business value</vt:lpstr>
      <vt:lpstr>Problem</vt:lpstr>
      <vt:lpstr>Solution</vt:lpstr>
      <vt:lpstr>Business value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Didem</dc:creator>
  <cp:lastModifiedBy>Microsoft Office User</cp:lastModifiedBy>
  <cp:revision>183</cp:revision>
  <dcterms:created xsi:type="dcterms:W3CDTF">2017-07-14T10:14:12Z</dcterms:created>
  <dcterms:modified xsi:type="dcterms:W3CDTF">2019-01-16T17:49:59Z</dcterms:modified>
</cp:coreProperties>
</file>