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9"/>
  </p:notesMasterIdLst>
  <p:sldIdLst>
    <p:sldId id="325" r:id="rId2"/>
    <p:sldId id="326" r:id="rId3"/>
    <p:sldId id="321" r:id="rId4"/>
    <p:sldId id="327" r:id="rId5"/>
    <p:sldId id="328" r:id="rId6"/>
    <p:sldId id="323" r:id="rId7"/>
    <p:sldId id="324" r:id="rId8"/>
  </p:sldIdLst>
  <p:sldSz cx="9144000" cy="5143500" type="screen16x9"/>
  <p:notesSz cx="6858000" cy="9144000"/>
  <p:embeddedFontLst>
    <p:embeddedFont>
      <p:font typeface="Wingdings 2" pitchFamily="2" charset="2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C3D2"/>
    <a:srgbClr val="1AA9BA"/>
    <a:srgbClr val="2CA8BE"/>
    <a:srgbClr val="009FCF"/>
    <a:srgbClr val="37D4F0"/>
    <a:srgbClr val="7DFF03"/>
    <a:srgbClr val="2EACD2"/>
    <a:srgbClr val="346C80"/>
    <a:srgbClr val="71C9E0"/>
    <a:srgbClr val="41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8" autoAdjust="0"/>
    <p:restoredTop sz="78193" autoAdjust="0"/>
  </p:normalViewPr>
  <p:slideViewPr>
    <p:cSldViewPr>
      <p:cViewPr varScale="1">
        <p:scale>
          <a:sx n="113" d="100"/>
          <a:sy n="113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F72DC-A4A3-9145-AC38-5622F85FFA4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D5E99C32-BCCA-4C4A-9377-22FA7B189FA5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Design</a:t>
          </a:r>
        </a:p>
      </dgm:t>
    </dgm:pt>
    <dgm:pt modelId="{8025B88D-93AE-D446-AF70-D3413E005BC0}" type="parTrans" cxnId="{08A4A793-4837-054B-A9C0-636D8B3FAC6E}">
      <dgm:prSet/>
      <dgm:spPr/>
      <dgm:t>
        <a:bodyPr/>
        <a:lstStyle/>
        <a:p>
          <a:endParaRPr lang="en-US"/>
        </a:p>
      </dgm:t>
    </dgm:pt>
    <dgm:pt modelId="{1E61DC81-DE97-A040-8FD5-807F0FE298D0}" type="sibTrans" cxnId="{08A4A793-4837-054B-A9C0-636D8B3FAC6E}">
      <dgm:prSet/>
      <dgm:spPr/>
      <dgm:t>
        <a:bodyPr/>
        <a:lstStyle/>
        <a:p>
          <a:endParaRPr lang="en-US"/>
        </a:p>
      </dgm:t>
    </dgm:pt>
    <dgm:pt modelId="{7190A631-AA9E-3F40-B69E-F46E824931BF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810C8CB6-995E-504A-AF2A-E081BC0F3FCC}" type="parTrans" cxnId="{655C7141-2C9C-0D45-8035-2E0064B479D3}">
      <dgm:prSet/>
      <dgm:spPr/>
      <dgm:t>
        <a:bodyPr/>
        <a:lstStyle/>
        <a:p>
          <a:endParaRPr lang="en-US"/>
        </a:p>
      </dgm:t>
    </dgm:pt>
    <dgm:pt modelId="{BB91F135-8F21-A74F-9FEB-5A8EA985A353}" type="sibTrans" cxnId="{655C7141-2C9C-0D45-8035-2E0064B479D3}">
      <dgm:prSet/>
      <dgm:spPr/>
      <dgm:t>
        <a:bodyPr/>
        <a:lstStyle/>
        <a:p>
          <a:endParaRPr lang="en-US"/>
        </a:p>
      </dgm:t>
    </dgm:pt>
    <dgm:pt modelId="{A1991517-BF1B-2247-9739-BA66458C22DA}">
      <dgm:prSet phldrT="[Text]"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Build</a:t>
          </a:r>
        </a:p>
      </dgm:t>
    </dgm:pt>
    <dgm:pt modelId="{8500FEAD-794D-774A-8705-04A63891B426}" type="sibTrans" cxnId="{5BE4C912-E174-344D-A9B2-F0E6F595DED4}">
      <dgm:prSet/>
      <dgm:spPr/>
      <dgm:t>
        <a:bodyPr/>
        <a:lstStyle/>
        <a:p>
          <a:endParaRPr lang="en-US"/>
        </a:p>
      </dgm:t>
    </dgm:pt>
    <dgm:pt modelId="{2C491D45-DB01-0046-BB75-B1F4EFC59F96}" type="parTrans" cxnId="{5BE4C912-E174-344D-A9B2-F0E6F595DED4}">
      <dgm:prSet/>
      <dgm:spPr/>
      <dgm:t>
        <a:bodyPr/>
        <a:lstStyle/>
        <a:p>
          <a:endParaRPr lang="en-US"/>
        </a:p>
      </dgm:t>
    </dgm:pt>
    <dgm:pt modelId="{ACFE1BB6-6192-CB4F-B3C6-D30D8FCD710D}">
      <dgm:prSet/>
      <dgm:spPr>
        <a:solidFill>
          <a:srgbClr val="009FCF">
            <a:alpha val="0"/>
          </a:srgbClr>
        </a:solidFill>
      </dgm:spPr>
      <dgm:t>
        <a:bodyPr/>
        <a:lstStyle/>
        <a:p>
          <a:r>
            <a:rPr lang="en-US" dirty="0"/>
            <a:t>Release</a:t>
          </a:r>
        </a:p>
      </dgm:t>
    </dgm:pt>
    <dgm:pt modelId="{00088340-0341-5645-B59D-CF40E1E7DC12}" type="parTrans" cxnId="{951A73AE-F8D1-C640-862E-A4FFAD78F597}">
      <dgm:prSet/>
      <dgm:spPr/>
      <dgm:t>
        <a:bodyPr/>
        <a:lstStyle/>
        <a:p>
          <a:endParaRPr lang="en-US"/>
        </a:p>
      </dgm:t>
    </dgm:pt>
    <dgm:pt modelId="{475C8E49-4E4F-F44A-A996-BEE0EF127C06}" type="sibTrans" cxnId="{951A73AE-F8D1-C640-862E-A4FFAD78F597}">
      <dgm:prSet/>
      <dgm:spPr/>
      <dgm:t>
        <a:bodyPr/>
        <a:lstStyle/>
        <a:p>
          <a:endParaRPr lang="en-US"/>
        </a:p>
      </dgm:t>
    </dgm:pt>
    <dgm:pt modelId="{EC8D8959-ACCD-AD47-BC69-6C9A8EE49983}" type="pres">
      <dgm:prSet presAssocID="{04CF72DC-A4A3-9145-AC38-5622F85FFA44}" presName="Name0" presStyleCnt="0">
        <dgm:presLayoutVars>
          <dgm:dir/>
          <dgm:animLvl val="lvl"/>
          <dgm:resizeHandles val="exact"/>
        </dgm:presLayoutVars>
      </dgm:prSet>
      <dgm:spPr/>
    </dgm:pt>
    <dgm:pt modelId="{172C79F2-DCC6-3349-BFC2-736C0B96A71B}" type="pres">
      <dgm:prSet presAssocID="{D5E99C32-BCCA-4C4A-9377-22FA7B189F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E22C17-1680-BB45-BBB6-43F3E0956CFD}" type="pres">
      <dgm:prSet presAssocID="{1E61DC81-DE97-A040-8FD5-807F0FE298D0}" presName="parTxOnlySpace" presStyleCnt="0"/>
      <dgm:spPr/>
    </dgm:pt>
    <dgm:pt modelId="{4B91910B-435E-6042-88F0-1CDB1AA5DDEA}" type="pres">
      <dgm:prSet presAssocID="{A1991517-BF1B-2247-9739-BA66458C22D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3505CAE-9AC2-4D4B-8A77-6D210264FA62}" type="pres">
      <dgm:prSet presAssocID="{8500FEAD-794D-774A-8705-04A63891B426}" presName="parTxOnlySpace" presStyleCnt="0"/>
      <dgm:spPr/>
    </dgm:pt>
    <dgm:pt modelId="{85611CE6-C7C8-A549-BD12-608A3CCECB06}" type="pres">
      <dgm:prSet presAssocID="{7190A631-AA9E-3F40-B69E-F46E824931B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E71498-C580-CF48-93E0-8E314E28B22C}" type="pres">
      <dgm:prSet presAssocID="{BB91F135-8F21-A74F-9FEB-5A8EA985A353}" presName="parTxOnlySpace" presStyleCnt="0"/>
      <dgm:spPr/>
    </dgm:pt>
    <dgm:pt modelId="{2621D619-A68B-3043-873B-F90EFD832F96}" type="pres">
      <dgm:prSet presAssocID="{ACFE1BB6-6192-CB4F-B3C6-D30D8FCD7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E113A0F-FCB3-BD42-A6F7-64D5DA2FE358}" type="presOf" srcId="{A1991517-BF1B-2247-9739-BA66458C22DA}" destId="{4B91910B-435E-6042-88F0-1CDB1AA5DDEA}" srcOrd="0" destOrd="0" presId="urn:microsoft.com/office/officeart/2005/8/layout/chevron1"/>
    <dgm:cxn modelId="{5BE4C912-E174-344D-A9B2-F0E6F595DED4}" srcId="{04CF72DC-A4A3-9145-AC38-5622F85FFA44}" destId="{A1991517-BF1B-2247-9739-BA66458C22DA}" srcOrd="1" destOrd="0" parTransId="{2C491D45-DB01-0046-BB75-B1F4EFC59F96}" sibTransId="{8500FEAD-794D-774A-8705-04A63891B426}"/>
    <dgm:cxn modelId="{7D6F8917-A081-7944-BDCE-EEB4F52F3710}" type="presOf" srcId="{D5E99C32-BCCA-4C4A-9377-22FA7B189FA5}" destId="{172C79F2-DCC6-3349-BFC2-736C0B96A71B}" srcOrd="0" destOrd="0" presId="urn:microsoft.com/office/officeart/2005/8/layout/chevron1"/>
    <dgm:cxn modelId="{F515862A-099C-A848-895A-DAF28B3E0164}" type="presOf" srcId="{04CF72DC-A4A3-9145-AC38-5622F85FFA44}" destId="{EC8D8959-ACCD-AD47-BC69-6C9A8EE49983}" srcOrd="0" destOrd="0" presId="urn:microsoft.com/office/officeart/2005/8/layout/chevron1"/>
    <dgm:cxn modelId="{655C7141-2C9C-0D45-8035-2E0064B479D3}" srcId="{04CF72DC-A4A3-9145-AC38-5622F85FFA44}" destId="{7190A631-AA9E-3F40-B69E-F46E824931BF}" srcOrd="2" destOrd="0" parTransId="{810C8CB6-995E-504A-AF2A-E081BC0F3FCC}" sibTransId="{BB91F135-8F21-A74F-9FEB-5A8EA985A353}"/>
    <dgm:cxn modelId="{8808865E-9A10-EA49-9CF9-415D80FB7F89}" type="presOf" srcId="{ACFE1BB6-6192-CB4F-B3C6-D30D8FCD710D}" destId="{2621D619-A68B-3043-873B-F90EFD832F96}" srcOrd="0" destOrd="0" presId="urn:microsoft.com/office/officeart/2005/8/layout/chevron1"/>
    <dgm:cxn modelId="{08A4A793-4837-054B-A9C0-636D8B3FAC6E}" srcId="{04CF72DC-A4A3-9145-AC38-5622F85FFA44}" destId="{D5E99C32-BCCA-4C4A-9377-22FA7B189FA5}" srcOrd="0" destOrd="0" parTransId="{8025B88D-93AE-D446-AF70-D3413E005BC0}" sibTransId="{1E61DC81-DE97-A040-8FD5-807F0FE298D0}"/>
    <dgm:cxn modelId="{951A73AE-F8D1-C640-862E-A4FFAD78F597}" srcId="{04CF72DC-A4A3-9145-AC38-5622F85FFA44}" destId="{ACFE1BB6-6192-CB4F-B3C6-D30D8FCD710D}" srcOrd="3" destOrd="0" parTransId="{00088340-0341-5645-B59D-CF40E1E7DC12}" sibTransId="{475C8E49-4E4F-F44A-A996-BEE0EF127C06}"/>
    <dgm:cxn modelId="{E7FA8EC3-4576-9848-9592-1CDEBF73B5EB}" type="presOf" srcId="{7190A631-AA9E-3F40-B69E-F46E824931BF}" destId="{85611CE6-C7C8-A549-BD12-608A3CCECB06}" srcOrd="0" destOrd="0" presId="urn:microsoft.com/office/officeart/2005/8/layout/chevron1"/>
    <dgm:cxn modelId="{AB2801A8-23D1-334A-BD4A-6850FAA685DF}" type="presParOf" srcId="{EC8D8959-ACCD-AD47-BC69-6C9A8EE49983}" destId="{172C79F2-DCC6-3349-BFC2-736C0B96A71B}" srcOrd="0" destOrd="0" presId="urn:microsoft.com/office/officeart/2005/8/layout/chevron1"/>
    <dgm:cxn modelId="{22068843-D87D-D742-9996-7EAFD5E2AD6A}" type="presParOf" srcId="{EC8D8959-ACCD-AD47-BC69-6C9A8EE49983}" destId="{6BE22C17-1680-BB45-BBB6-43F3E0956CFD}" srcOrd="1" destOrd="0" presId="urn:microsoft.com/office/officeart/2005/8/layout/chevron1"/>
    <dgm:cxn modelId="{285A3AC2-6055-3B44-8AB2-B0FC624F2E25}" type="presParOf" srcId="{EC8D8959-ACCD-AD47-BC69-6C9A8EE49983}" destId="{4B91910B-435E-6042-88F0-1CDB1AA5DDEA}" srcOrd="2" destOrd="0" presId="urn:microsoft.com/office/officeart/2005/8/layout/chevron1"/>
    <dgm:cxn modelId="{773F63CB-50E3-324B-ABE8-1A0D204F577E}" type="presParOf" srcId="{EC8D8959-ACCD-AD47-BC69-6C9A8EE49983}" destId="{A3505CAE-9AC2-4D4B-8A77-6D210264FA62}" srcOrd="3" destOrd="0" presId="urn:microsoft.com/office/officeart/2005/8/layout/chevron1"/>
    <dgm:cxn modelId="{ECEB3A95-0F12-714B-96D6-70B44F35B350}" type="presParOf" srcId="{EC8D8959-ACCD-AD47-BC69-6C9A8EE49983}" destId="{85611CE6-C7C8-A549-BD12-608A3CCECB06}" srcOrd="4" destOrd="0" presId="urn:microsoft.com/office/officeart/2005/8/layout/chevron1"/>
    <dgm:cxn modelId="{B73BE21C-8A30-C54D-9CBA-4407EC2801A9}" type="presParOf" srcId="{EC8D8959-ACCD-AD47-BC69-6C9A8EE49983}" destId="{6AE71498-C580-CF48-93E0-8E314E28B22C}" srcOrd="5" destOrd="0" presId="urn:microsoft.com/office/officeart/2005/8/layout/chevron1"/>
    <dgm:cxn modelId="{7DE544B8-925E-EB49-A9D7-656563487E2F}" type="presParOf" srcId="{EC8D8959-ACCD-AD47-BC69-6C9A8EE49983}" destId="{2621D619-A68B-3043-873B-F90EFD832F9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C79F2-DCC6-3349-BFC2-736C0B96A71B}">
      <dsp:nvSpPr>
        <dsp:cNvPr id="0" name=""/>
        <dsp:cNvSpPr/>
      </dsp:nvSpPr>
      <dsp:spPr>
        <a:xfrm>
          <a:off x="1649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</a:t>
          </a:r>
        </a:p>
      </dsp:txBody>
      <dsp:txXfrm>
        <a:off x="193641" y="1056918"/>
        <a:ext cx="575978" cy="383984"/>
      </dsp:txXfrm>
    </dsp:sp>
    <dsp:sp modelId="{4B91910B-435E-6042-88F0-1CDB1AA5DDEA}">
      <dsp:nvSpPr>
        <dsp:cNvPr id="0" name=""/>
        <dsp:cNvSpPr/>
      </dsp:nvSpPr>
      <dsp:spPr>
        <a:xfrm>
          <a:off x="865615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Build</a:t>
          </a:r>
        </a:p>
      </dsp:txBody>
      <dsp:txXfrm>
        <a:off x="1057607" y="1056918"/>
        <a:ext cx="575978" cy="383984"/>
      </dsp:txXfrm>
    </dsp:sp>
    <dsp:sp modelId="{85611CE6-C7C8-A549-BD12-608A3CCECB06}">
      <dsp:nvSpPr>
        <dsp:cNvPr id="0" name=""/>
        <dsp:cNvSpPr/>
      </dsp:nvSpPr>
      <dsp:spPr>
        <a:xfrm>
          <a:off x="1729581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</a:t>
          </a:r>
        </a:p>
      </dsp:txBody>
      <dsp:txXfrm>
        <a:off x="1921573" y="1056918"/>
        <a:ext cx="575978" cy="383984"/>
      </dsp:txXfrm>
    </dsp:sp>
    <dsp:sp modelId="{2621D619-A68B-3043-873B-F90EFD832F96}">
      <dsp:nvSpPr>
        <dsp:cNvPr id="0" name=""/>
        <dsp:cNvSpPr/>
      </dsp:nvSpPr>
      <dsp:spPr>
        <a:xfrm>
          <a:off x="2593547" y="1056918"/>
          <a:ext cx="959962" cy="383984"/>
        </a:xfrm>
        <a:prstGeom prst="chevron">
          <a:avLst/>
        </a:prstGeom>
        <a:solidFill>
          <a:srgbClr val="009FCF">
            <a:alpha val="0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</a:t>
          </a:r>
        </a:p>
      </dsp:txBody>
      <dsp:txXfrm>
        <a:off x="2785539" y="1056918"/>
        <a:ext cx="575978" cy="38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E063-8ABF-485F-BD2D-00F83FC30944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48C02-4D7D-4A22-B60D-3C7BAFED5A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88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429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5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10" y="1123517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800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52" y="140968"/>
            <a:ext cx="1953705" cy="390741"/>
          </a:xfrm>
          <a:prstGeom prst="rect">
            <a:avLst/>
          </a:prstGeom>
        </p:spPr>
      </p:pic>
      <p:sp>
        <p:nvSpPr>
          <p:cNvPr id="81" name="Text Placeholder 80"/>
          <p:cNvSpPr>
            <a:spLocks noGrp="1"/>
          </p:cNvSpPr>
          <p:nvPr>
            <p:ph type="body" sz="quarter" idx="10"/>
          </p:nvPr>
        </p:nvSpPr>
        <p:spPr>
          <a:xfrm>
            <a:off x="468630" y="1024890"/>
            <a:ext cx="8237220" cy="3724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4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39A7C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459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09" y="1123516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57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lue lef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724128" y="0"/>
            <a:ext cx="3419872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704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908310" y="1123517"/>
            <a:ext cx="5280315" cy="5192650"/>
            <a:chOff x="5410200" y="1476375"/>
            <a:chExt cx="3729038" cy="3667126"/>
          </a:xfrm>
          <a:solidFill>
            <a:srgbClr val="FFFFFF">
              <a:alpha val="27000"/>
            </a:srgbClr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7081838" y="4414838"/>
              <a:ext cx="242888" cy="196850"/>
            </a:xfrm>
            <a:custGeom>
              <a:avLst/>
              <a:gdLst>
                <a:gd name="T0" fmla="*/ 0 w 305"/>
                <a:gd name="T1" fmla="*/ 0 h 247"/>
                <a:gd name="T2" fmla="*/ 305 w 305"/>
                <a:gd name="T3" fmla="*/ 247 h 247"/>
                <a:gd name="T4" fmla="*/ 305 w 305"/>
                <a:gd name="T5" fmla="*/ 247 h 247"/>
                <a:gd name="T6" fmla="*/ 0 w 305"/>
                <a:gd name="T7" fmla="*/ 0 h 247"/>
                <a:gd name="T8" fmla="*/ 0 w 305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247">
                  <a:moveTo>
                    <a:pt x="0" y="0"/>
                  </a:moveTo>
                  <a:lnTo>
                    <a:pt x="305" y="247"/>
                  </a:lnTo>
                  <a:lnTo>
                    <a:pt x="305" y="24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521450" y="3776663"/>
              <a:ext cx="779463" cy="606425"/>
            </a:xfrm>
            <a:custGeom>
              <a:avLst/>
              <a:gdLst>
                <a:gd name="T0" fmla="*/ 837 w 982"/>
                <a:gd name="T1" fmla="*/ 393 h 763"/>
                <a:gd name="T2" fmla="*/ 695 w 982"/>
                <a:gd name="T3" fmla="*/ 763 h 763"/>
                <a:gd name="T4" fmla="*/ 695 w 982"/>
                <a:gd name="T5" fmla="*/ 763 h 763"/>
                <a:gd name="T6" fmla="*/ 837 w 982"/>
                <a:gd name="T7" fmla="*/ 393 h 763"/>
                <a:gd name="T8" fmla="*/ 0 w 982"/>
                <a:gd name="T9" fmla="*/ 330 h 763"/>
                <a:gd name="T10" fmla="*/ 0 w 982"/>
                <a:gd name="T11" fmla="*/ 330 h 763"/>
                <a:gd name="T12" fmla="*/ 78 w 982"/>
                <a:gd name="T13" fmla="*/ 383 h 763"/>
                <a:gd name="T14" fmla="*/ 0 w 982"/>
                <a:gd name="T15" fmla="*/ 330 h 763"/>
                <a:gd name="T16" fmla="*/ 1 w 982"/>
                <a:gd name="T17" fmla="*/ 329 h 763"/>
                <a:gd name="T18" fmla="*/ 399 w 982"/>
                <a:gd name="T19" fmla="*/ 594 h 763"/>
                <a:gd name="T20" fmla="*/ 1 w 982"/>
                <a:gd name="T21" fmla="*/ 329 h 763"/>
                <a:gd name="T22" fmla="*/ 1 w 982"/>
                <a:gd name="T23" fmla="*/ 329 h 763"/>
                <a:gd name="T24" fmla="*/ 982 w 982"/>
                <a:gd name="T25" fmla="*/ 18 h 763"/>
                <a:gd name="T26" fmla="*/ 982 w 982"/>
                <a:gd name="T27" fmla="*/ 18 h 763"/>
                <a:gd name="T28" fmla="*/ 953 w 982"/>
                <a:gd name="T29" fmla="*/ 91 h 763"/>
                <a:gd name="T30" fmla="*/ 982 w 982"/>
                <a:gd name="T31" fmla="*/ 18 h 763"/>
                <a:gd name="T32" fmla="*/ 965 w 982"/>
                <a:gd name="T33" fmla="*/ 0 h 763"/>
                <a:gd name="T34" fmla="*/ 966 w 982"/>
                <a:gd name="T35" fmla="*/ 2 h 763"/>
                <a:gd name="T36" fmla="*/ 4 w 982"/>
                <a:gd name="T37" fmla="*/ 309 h 763"/>
                <a:gd name="T38" fmla="*/ 3 w 982"/>
                <a:gd name="T39" fmla="*/ 306 h 763"/>
                <a:gd name="T40" fmla="*/ 965 w 982"/>
                <a:gd name="T41" fmla="*/ 0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2" h="763">
                  <a:moveTo>
                    <a:pt x="837" y="393"/>
                  </a:moveTo>
                  <a:lnTo>
                    <a:pt x="695" y="763"/>
                  </a:lnTo>
                  <a:lnTo>
                    <a:pt x="695" y="763"/>
                  </a:lnTo>
                  <a:lnTo>
                    <a:pt x="837" y="393"/>
                  </a:lnTo>
                  <a:close/>
                  <a:moveTo>
                    <a:pt x="0" y="330"/>
                  </a:moveTo>
                  <a:lnTo>
                    <a:pt x="0" y="330"/>
                  </a:lnTo>
                  <a:lnTo>
                    <a:pt x="78" y="383"/>
                  </a:lnTo>
                  <a:lnTo>
                    <a:pt x="0" y="330"/>
                  </a:lnTo>
                  <a:close/>
                  <a:moveTo>
                    <a:pt x="1" y="329"/>
                  </a:moveTo>
                  <a:lnTo>
                    <a:pt x="399" y="594"/>
                  </a:lnTo>
                  <a:lnTo>
                    <a:pt x="1" y="329"/>
                  </a:lnTo>
                  <a:lnTo>
                    <a:pt x="1" y="329"/>
                  </a:lnTo>
                  <a:close/>
                  <a:moveTo>
                    <a:pt x="982" y="18"/>
                  </a:moveTo>
                  <a:lnTo>
                    <a:pt x="982" y="18"/>
                  </a:lnTo>
                  <a:lnTo>
                    <a:pt x="953" y="91"/>
                  </a:lnTo>
                  <a:lnTo>
                    <a:pt x="982" y="18"/>
                  </a:lnTo>
                  <a:close/>
                  <a:moveTo>
                    <a:pt x="965" y="0"/>
                  </a:moveTo>
                  <a:lnTo>
                    <a:pt x="966" y="2"/>
                  </a:lnTo>
                  <a:lnTo>
                    <a:pt x="4" y="309"/>
                  </a:lnTo>
                  <a:lnTo>
                    <a:pt x="3" y="306"/>
                  </a:lnTo>
                  <a:lnTo>
                    <a:pt x="9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323138" y="3389313"/>
              <a:ext cx="496888" cy="376238"/>
            </a:xfrm>
            <a:custGeom>
              <a:avLst/>
              <a:gdLst>
                <a:gd name="T0" fmla="*/ 385 w 627"/>
                <a:gd name="T1" fmla="*/ 339 h 475"/>
                <a:gd name="T2" fmla="*/ 4 w 627"/>
                <a:gd name="T3" fmla="*/ 475 h 475"/>
                <a:gd name="T4" fmla="*/ 4 w 627"/>
                <a:gd name="T5" fmla="*/ 475 h 475"/>
                <a:gd name="T6" fmla="*/ 385 w 627"/>
                <a:gd name="T7" fmla="*/ 339 h 475"/>
                <a:gd name="T8" fmla="*/ 626 w 627"/>
                <a:gd name="T9" fmla="*/ 0 h 475"/>
                <a:gd name="T10" fmla="*/ 627 w 627"/>
                <a:gd name="T11" fmla="*/ 3 h 475"/>
                <a:gd name="T12" fmla="*/ 1 w 627"/>
                <a:gd name="T13" fmla="*/ 468 h 475"/>
                <a:gd name="T14" fmla="*/ 0 w 627"/>
                <a:gd name="T15" fmla="*/ 465 h 475"/>
                <a:gd name="T16" fmla="*/ 626 w 627"/>
                <a:gd name="T17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475">
                  <a:moveTo>
                    <a:pt x="385" y="339"/>
                  </a:moveTo>
                  <a:lnTo>
                    <a:pt x="4" y="475"/>
                  </a:lnTo>
                  <a:lnTo>
                    <a:pt x="4" y="475"/>
                  </a:lnTo>
                  <a:lnTo>
                    <a:pt x="385" y="339"/>
                  </a:lnTo>
                  <a:close/>
                  <a:moveTo>
                    <a:pt x="626" y="0"/>
                  </a:moveTo>
                  <a:lnTo>
                    <a:pt x="627" y="3"/>
                  </a:lnTo>
                  <a:lnTo>
                    <a:pt x="1" y="468"/>
                  </a:lnTo>
                  <a:lnTo>
                    <a:pt x="0" y="465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705850" y="4021138"/>
              <a:ext cx="285750" cy="974725"/>
            </a:xfrm>
            <a:custGeom>
              <a:avLst/>
              <a:gdLst>
                <a:gd name="T0" fmla="*/ 361 w 361"/>
                <a:gd name="T1" fmla="*/ 289 h 1228"/>
                <a:gd name="T2" fmla="*/ 361 w 361"/>
                <a:gd name="T3" fmla="*/ 289 h 1228"/>
                <a:gd name="T4" fmla="*/ 136 w 361"/>
                <a:gd name="T5" fmla="*/ 1228 h 1228"/>
                <a:gd name="T6" fmla="*/ 136 w 361"/>
                <a:gd name="T7" fmla="*/ 1228 h 1228"/>
                <a:gd name="T8" fmla="*/ 361 w 361"/>
                <a:gd name="T9" fmla="*/ 289 h 1228"/>
                <a:gd name="T10" fmla="*/ 358 w 361"/>
                <a:gd name="T11" fmla="*/ 289 h 1228"/>
                <a:gd name="T12" fmla="*/ 358 w 361"/>
                <a:gd name="T13" fmla="*/ 289 h 1228"/>
                <a:gd name="T14" fmla="*/ 133 w 361"/>
                <a:gd name="T15" fmla="*/ 1228 h 1228"/>
                <a:gd name="T16" fmla="*/ 133 w 361"/>
                <a:gd name="T17" fmla="*/ 1228 h 1228"/>
                <a:gd name="T18" fmla="*/ 358 w 361"/>
                <a:gd name="T19" fmla="*/ 289 h 1228"/>
                <a:gd name="T20" fmla="*/ 76 w 361"/>
                <a:gd name="T21" fmla="*/ 45 h 1228"/>
                <a:gd name="T22" fmla="*/ 344 w 361"/>
                <a:gd name="T23" fmla="*/ 251 h 1228"/>
                <a:gd name="T24" fmla="*/ 344 w 361"/>
                <a:gd name="T25" fmla="*/ 251 h 1228"/>
                <a:gd name="T26" fmla="*/ 76 w 361"/>
                <a:gd name="T27" fmla="*/ 45 h 1228"/>
                <a:gd name="T28" fmla="*/ 0 w 361"/>
                <a:gd name="T29" fmla="*/ 10 h 1228"/>
                <a:gd name="T30" fmla="*/ 0 w 361"/>
                <a:gd name="T31" fmla="*/ 10 h 1228"/>
                <a:gd name="T32" fmla="*/ 124 w 361"/>
                <a:gd name="T33" fmla="*/ 1228 h 1228"/>
                <a:gd name="T34" fmla="*/ 124 w 361"/>
                <a:gd name="T35" fmla="*/ 1228 h 1228"/>
                <a:gd name="T36" fmla="*/ 0 w 361"/>
                <a:gd name="T37" fmla="*/ 10 h 1228"/>
                <a:gd name="T38" fmla="*/ 20 w 361"/>
                <a:gd name="T39" fmla="*/ 0 h 1228"/>
                <a:gd name="T40" fmla="*/ 347 w 361"/>
                <a:gd name="T41" fmla="*/ 248 h 1228"/>
                <a:gd name="T42" fmla="*/ 347 w 361"/>
                <a:gd name="T43" fmla="*/ 248 h 1228"/>
                <a:gd name="T44" fmla="*/ 20 w 361"/>
                <a:gd name="T4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1" h="1228">
                  <a:moveTo>
                    <a:pt x="361" y="289"/>
                  </a:moveTo>
                  <a:lnTo>
                    <a:pt x="361" y="289"/>
                  </a:lnTo>
                  <a:lnTo>
                    <a:pt x="136" y="1228"/>
                  </a:lnTo>
                  <a:lnTo>
                    <a:pt x="136" y="1228"/>
                  </a:lnTo>
                  <a:lnTo>
                    <a:pt x="361" y="289"/>
                  </a:lnTo>
                  <a:close/>
                  <a:moveTo>
                    <a:pt x="358" y="289"/>
                  </a:moveTo>
                  <a:lnTo>
                    <a:pt x="358" y="289"/>
                  </a:lnTo>
                  <a:lnTo>
                    <a:pt x="133" y="1228"/>
                  </a:lnTo>
                  <a:lnTo>
                    <a:pt x="133" y="1228"/>
                  </a:lnTo>
                  <a:lnTo>
                    <a:pt x="358" y="289"/>
                  </a:lnTo>
                  <a:close/>
                  <a:moveTo>
                    <a:pt x="76" y="45"/>
                  </a:moveTo>
                  <a:lnTo>
                    <a:pt x="344" y="251"/>
                  </a:lnTo>
                  <a:lnTo>
                    <a:pt x="344" y="251"/>
                  </a:lnTo>
                  <a:lnTo>
                    <a:pt x="76" y="45"/>
                  </a:lnTo>
                  <a:close/>
                  <a:moveTo>
                    <a:pt x="0" y="10"/>
                  </a:moveTo>
                  <a:lnTo>
                    <a:pt x="0" y="10"/>
                  </a:lnTo>
                  <a:lnTo>
                    <a:pt x="124" y="1228"/>
                  </a:lnTo>
                  <a:lnTo>
                    <a:pt x="124" y="1228"/>
                  </a:lnTo>
                  <a:lnTo>
                    <a:pt x="0" y="10"/>
                  </a:lnTo>
                  <a:close/>
                  <a:moveTo>
                    <a:pt x="20" y="0"/>
                  </a:moveTo>
                  <a:lnTo>
                    <a:pt x="347" y="248"/>
                  </a:lnTo>
                  <a:lnTo>
                    <a:pt x="347" y="248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7834313" y="3381375"/>
              <a:ext cx="1090613" cy="200025"/>
            </a:xfrm>
            <a:custGeom>
              <a:avLst/>
              <a:gdLst>
                <a:gd name="T0" fmla="*/ 1372 w 1372"/>
                <a:gd name="T1" fmla="*/ 233 h 253"/>
                <a:gd name="T2" fmla="*/ 1372 w 1372"/>
                <a:gd name="T3" fmla="*/ 233 h 253"/>
                <a:gd name="T4" fmla="*/ 25 w 1372"/>
                <a:gd name="T5" fmla="*/ 253 h 253"/>
                <a:gd name="T6" fmla="*/ 1372 w 1372"/>
                <a:gd name="T7" fmla="*/ 233 h 253"/>
                <a:gd name="T8" fmla="*/ 0 w 1372"/>
                <a:gd name="T9" fmla="*/ 23 h 253"/>
                <a:gd name="T10" fmla="*/ 1 w 1372"/>
                <a:gd name="T11" fmla="*/ 23 h 253"/>
                <a:gd name="T12" fmla="*/ 3 w 1372"/>
                <a:gd name="T13" fmla="*/ 23 h 253"/>
                <a:gd name="T14" fmla="*/ 3 w 1372"/>
                <a:gd name="T15" fmla="*/ 230 h 253"/>
                <a:gd name="T16" fmla="*/ 1 w 1372"/>
                <a:gd name="T17" fmla="*/ 230 h 253"/>
                <a:gd name="T18" fmla="*/ 0 w 1372"/>
                <a:gd name="T19" fmla="*/ 230 h 253"/>
                <a:gd name="T20" fmla="*/ 0 w 1372"/>
                <a:gd name="T21" fmla="*/ 23 h 253"/>
                <a:gd name="T22" fmla="*/ 25 w 1372"/>
                <a:gd name="T23" fmla="*/ 0 h 253"/>
                <a:gd name="T24" fmla="*/ 785 w 1372"/>
                <a:gd name="T25" fmla="*/ 129 h 253"/>
                <a:gd name="T26" fmla="*/ 25 w 1372"/>
                <a:gd name="T27" fmla="*/ 0 h 253"/>
                <a:gd name="T28" fmla="*/ 25 w 1372"/>
                <a:gd name="T29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2" h="253">
                  <a:moveTo>
                    <a:pt x="1372" y="233"/>
                  </a:moveTo>
                  <a:lnTo>
                    <a:pt x="1372" y="233"/>
                  </a:lnTo>
                  <a:lnTo>
                    <a:pt x="25" y="253"/>
                  </a:lnTo>
                  <a:lnTo>
                    <a:pt x="1372" y="233"/>
                  </a:lnTo>
                  <a:close/>
                  <a:moveTo>
                    <a:pt x="0" y="23"/>
                  </a:moveTo>
                  <a:lnTo>
                    <a:pt x="1" y="23"/>
                  </a:lnTo>
                  <a:lnTo>
                    <a:pt x="3" y="23"/>
                  </a:lnTo>
                  <a:lnTo>
                    <a:pt x="3" y="230"/>
                  </a:lnTo>
                  <a:lnTo>
                    <a:pt x="1" y="230"/>
                  </a:lnTo>
                  <a:lnTo>
                    <a:pt x="0" y="230"/>
                  </a:lnTo>
                  <a:lnTo>
                    <a:pt x="0" y="23"/>
                  </a:lnTo>
                  <a:close/>
                  <a:moveTo>
                    <a:pt x="25" y="0"/>
                  </a:moveTo>
                  <a:lnTo>
                    <a:pt x="785" y="12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7854950" y="3565525"/>
              <a:ext cx="1081088" cy="425450"/>
            </a:xfrm>
            <a:custGeom>
              <a:avLst/>
              <a:gdLst>
                <a:gd name="T0" fmla="*/ 1362 w 1362"/>
                <a:gd name="T1" fmla="*/ 24 h 535"/>
                <a:gd name="T2" fmla="*/ 1362 w 1362"/>
                <a:gd name="T3" fmla="*/ 24 h 535"/>
                <a:gd name="T4" fmla="*/ 1316 w 1362"/>
                <a:gd name="T5" fmla="*/ 108 h 535"/>
                <a:gd name="T6" fmla="*/ 1362 w 1362"/>
                <a:gd name="T7" fmla="*/ 24 h 535"/>
                <a:gd name="T8" fmla="*/ 1359 w 1362"/>
                <a:gd name="T9" fmla="*/ 22 h 535"/>
                <a:gd name="T10" fmla="*/ 1359 w 1362"/>
                <a:gd name="T11" fmla="*/ 22 h 535"/>
                <a:gd name="T12" fmla="*/ 1082 w 1362"/>
                <a:gd name="T13" fmla="*/ 535 h 535"/>
                <a:gd name="T14" fmla="*/ 1082 w 1362"/>
                <a:gd name="T15" fmla="*/ 535 h 535"/>
                <a:gd name="T16" fmla="*/ 1359 w 1362"/>
                <a:gd name="T17" fmla="*/ 22 h 535"/>
                <a:gd name="T18" fmla="*/ 1347 w 1362"/>
                <a:gd name="T19" fmla="*/ 0 h 535"/>
                <a:gd name="T20" fmla="*/ 1347 w 1362"/>
                <a:gd name="T21" fmla="*/ 1 h 535"/>
                <a:gd name="T22" fmla="*/ 1347 w 1362"/>
                <a:gd name="T23" fmla="*/ 3 h 535"/>
                <a:gd name="T24" fmla="*/ 2 w 1362"/>
                <a:gd name="T25" fmla="*/ 24 h 535"/>
                <a:gd name="T26" fmla="*/ 2 w 1362"/>
                <a:gd name="T27" fmla="*/ 22 h 535"/>
                <a:gd name="T28" fmla="*/ 0 w 1362"/>
                <a:gd name="T29" fmla="*/ 20 h 535"/>
                <a:gd name="T30" fmla="*/ 1347 w 1362"/>
                <a:gd name="T31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2" h="535">
                  <a:moveTo>
                    <a:pt x="1362" y="24"/>
                  </a:moveTo>
                  <a:lnTo>
                    <a:pt x="1362" y="24"/>
                  </a:lnTo>
                  <a:lnTo>
                    <a:pt x="1316" y="108"/>
                  </a:lnTo>
                  <a:lnTo>
                    <a:pt x="1362" y="24"/>
                  </a:lnTo>
                  <a:close/>
                  <a:moveTo>
                    <a:pt x="1359" y="22"/>
                  </a:moveTo>
                  <a:lnTo>
                    <a:pt x="1359" y="22"/>
                  </a:lnTo>
                  <a:lnTo>
                    <a:pt x="1082" y="535"/>
                  </a:lnTo>
                  <a:lnTo>
                    <a:pt x="1082" y="535"/>
                  </a:lnTo>
                  <a:lnTo>
                    <a:pt x="1359" y="22"/>
                  </a:lnTo>
                  <a:close/>
                  <a:moveTo>
                    <a:pt x="1347" y="0"/>
                  </a:moveTo>
                  <a:lnTo>
                    <a:pt x="1347" y="1"/>
                  </a:lnTo>
                  <a:lnTo>
                    <a:pt x="1347" y="3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1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643813" y="4959350"/>
              <a:ext cx="1155700" cy="184150"/>
            </a:xfrm>
            <a:custGeom>
              <a:avLst/>
              <a:gdLst>
                <a:gd name="T0" fmla="*/ 1455 w 1455"/>
                <a:gd name="T1" fmla="*/ 94 h 232"/>
                <a:gd name="T2" fmla="*/ 1455 w 1455"/>
                <a:gd name="T3" fmla="*/ 94 h 232"/>
                <a:gd name="T4" fmla="*/ 1377 w 1455"/>
                <a:gd name="T5" fmla="*/ 232 h 232"/>
                <a:gd name="T6" fmla="*/ 1377 w 1455"/>
                <a:gd name="T7" fmla="*/ 232 h 232"/>
                <a:gd name="T8" fmla="*/ 1455 w 1455"/>
                <a:gd name="T9" fmla="*/ 94 h 232"/>
                <a:gd name="T10" fmla="*/ 0 w 1455"/>
                <a:gd name="T11" fmla="*/ 23 h 232"/>
                <a:gd name="T12" fmla="*/ 360 w 1455"/>
                <a:gd name="T13" fmla="*/ 232 h 232"/>
                <a:gd name="T14" fmla="*/ 360 w 1455"/>
                <a:gd name="T15" fmla="*/ 232 h 232"/>
                <a:gd name="T16" fmla="*/ 0 w 1455"/>
                <a:gd name="T17" fmla="*/ 23 h 232"/>
                <a:gd name="T18" fmla="*/ 782 w 1455"/>
                <a:gd name="T19" fmla="*/ 0 h 232"/>
                <a:gd name="T20" fmla="*/ 1442 w 1455"/>
                <a:gd name="T21" fmla="*/ 67 h 232"/>
                <a:gd name="T22" fmla="*/ 1442 w 1455"/>
                <a:gd name="T23" fmla="*/ 67 h 232"/>
                <a:gd name="T24" fmla="*/ 782 w 1455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5" h="232">
                  <a:moveTo>
                    <a:pt x="1455" y="94"/>
                  </a:moveTo>
                  <a:lnTo>
                    <a:pt x="1455" y="94"/>
                  </a:lnTo>
                  <a:lnTo>
                    <a:pt x="1377" y="232"/>
                  </a:lnTo>
                  <a:lnTo>
                    <a:pt x="1377" y="232"/>
                  </a:lnTo>
                  <a:lnTo>
                    <a:pt x="1455" y="94"/>
                  </a:lnTo>
                  <a:close/>
                  <a:moveTo>
                    <a:pt x="0" y="23"/>
                  </a:moveTo>
                  <a:lnTo>
                    <a:pt x="360" y="232"/>
                  </a:lnTo>
                  <a:lnTo>
                    <a:pt x="360" y="232"/>
                  </a:lnTo>
                  <a:lnTo>
                    <a:pt x="0" y="23"/>
                  </a:lnTo>
                  <a:close/>
                  <a:moveTo>
                    <a:pt x="782" y="0"/>
                  </a:moveTo>
                  <a:lnTo>
                    <a:pt x="1442" y="67"/>
                  </a:lnTo>
                  <a:lnTo>
                    <a:pt x="1442" y="67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616575" y="4949825"/>
              <a:ext cx="352425" cy="193675"/>
            </a:xfrm>
            <a:custGeom>
              <a:avLst/>
              <a:gdLst>
                <a:gd name="T0" fmla="*/ 63 w 445"/>
                <a:gd name="T1" fmla="*/ 32 h 244"/>
                <a:gd name="T2" fmla="*/ 445 w 445"/>
                <a:gd name="T3" fmla="*/ 244 h 244"/>
                <a:gd name="T4" fmla="*/ 445 w 445"/>
                <a:gd name="T5" fmla="*/ 244 h 244"/>
                <a:gd name="T6" fmla="*/ 63 w 445"/>
                <a:gd name="T7" fmla="*/ 32 h 244"/>
                <a:gd name="T8" fmla="*/ 0 w 445"/>
                <a:gd name="T9" fmla="*/ 0 h 244"/>
                <a:gd name="T10" fmla="*/ 439 w 445"/>
                <a:gd name="T11" fmla="*/ 244 h 244"/>
                <a:gd name="T12" fmla="*/ 439 w 445"/>
                <a:gd name="T13" fmla="*/ 244 h 244"/>
                <a:gd name="T14" fmla="*/ 0 w 445"/>
                <a:gd name="T1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44">
                  <a:moveTo>
                    <a:pt x="63" y="32"/>
                  </a:moveTo>
                  <a:lnTo>
                    <a:pt x="445" y="244"/>
                  </a:lnTo>
                  <a:lnTo>
                    <a:pt x="445" y="244"/>
                  </a:lnTo>
                  <a:lnTo>
                    <a:pt x="63" y="32"/>
                  </a:lnTo>
                  <a:close/>
                  <a:moveTo>
                    <a:pt x="0" y="0"/>
                  </a:moveTo>
                  <a:lnTo>
                    <a:pt x="439" y="244"/>
                  </a:lnTo>
                  <a:lnTo>
                    <a:pt x="439" y="2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600700" y="4932363"/>
              <a:ext cx="433388" cy="211138"/>
            </a:xfrm>
            <a:custGeom>
              <a:avLst/>
              <a:gdLst>
                <a:gd name="T0" fmla="*/ 499 w 546"/>
                <a:gd name="T1" fmla="*/ 88 h 266"/>
                <a:gd name="T2" fmla="*/ 499 w 546"/>
                <a:gd name="T3" fmla="*/ 88 h 266"/>
                <a:gd name="T4" fmla="*/ 543 w 546"/>
                <a:gd name="T5" fmla="*/ 266 h 266"/>
                <a:gd name="T6" fmla="*/ 543 w 546"/>
                <a:gd name="T7" fmla="*/ 266 h 266"/>
                <a:gd name="T8" fmla="*/ 499 w 546"/>
                <a:gd name="T9" fmla="*/ 88 h 266"/>
                <a:gd name="T10" fmla="*/ 502 w 546"/>
                <a:gd name="T11" fmla="*/ 86 h 266"/>
                <a:gd name="T12" fmla="*/ 546 w 546"/>
                <a:gd name="T13" fmla="*/ 266 h 266"/>
                <a:gd name="T14" fmla="*/ 502 w 546"/>
                <a:gd name="T15" fmla="*/ 86 h 266"/>
                <a:gd name="T16" fmla="*/ 502 w 546"/>
                <a:gd name="T17" fmla="*/ 86 h 266"/>
                <a:gd name="T18" fmla="*/ 1 w 546"/>
                <a:gd name="T19" fmla="*/ 8 h 266"/>
                <a:gd name="T20" fmla="*/ 81 w 546"/>
                <a:gd name="T21" fmla="*/ 54 h 266"/>
                <a:gd name="T22" fmla="*/ 463 w 546"/>
                <a:gd name="T23" fmla="*/ 266 h 266"/>
                <a:gd name="T24" fmla="*/ 457 w 546"/>
                <a:gd name="T25" fmla="*/ 266 h 266"/>
                <a:gd name="T26" fmla="*/ 18 w 546"/>
                <a:gd name="T27" fmla="*/ 22 h 266"/>
                <a:gd name="T28" fmla="*/ 0 w 546"/>
                <a:gd name="T29" fmla="*/ 11 h 266"/>
                <a:gd name="T30" fmla="*/ 1 w 546"/>
                <a:gd name="T31" fmla="*/ 8 h 266"/>
                <a:gd name="T32" fmla="*/ 3 w 546"/>
                <a:gd name="T33" fmla="*/ 0 h 266"/>
                <a:gd name="T34" fmla="*/ 162 w 546"/>
                <a:gd name="T35" fmla="*/ 20 h 266"/>
                <a:gd name="T36" fmla="*/ 3 w 546"/>
                <a:gd name="T37" fmla="*/ 0 h 266"/>
                <a:gd name="T38" fmla="*/ 3 w 546"/>
                <a:gd name="T39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6" h="266">
                  <a:moveTo>
                    <a:pt x="499" y="88"/>
                  </a:moveTo>
                  <a:lnTo>
                    <a:pt x="499" y="88"/>
                  </a:lnTo>
                  <a:lnTo>
                    <a:pt x="543" y="266"/>
                  </a:lnTo>
                  <a:lnTo>
                    <a:pt x="543" y="266"/>
                  </a:lnTo>
                  <a:lnTo>
                    <a:pt x="499" y="88"/>
                  </a:lnTo>
                  <a:close/>
                  <a:moveTo>
                    <a:pt x="502" y="86"/>
                  </a:moveTo>
                  <a:lnTo>
                    <a:pt x="546" y="266"/>
                  </a:lnTo>
                  <a:lnTo>
                    <a:pt x="502" y="86"/>
                  </a:lnTo>
                  <a:lnTo>
                    <a:pt x="502" y="86"/>
                  </a:lnTo>
                  <a:close/>
                  <a:moveTo>
                    <a:pt x="1" y="8"/>
                  </a:moveTo>
                  <a:lnTo>
                    <a:pt x="81" y="54"/>
                  </a:lnTo>
                  <a:lnTo>
                    <a:pt x="463" y="266"/>
                  </a:lnTo>
                  <a:lnTo>
                    <a:pt x="457" y="266"/>
                  </a:lnTo>
                  <a:lnTo>
                    <a:pt x="18" y="22"/>
                  </a:lnTo>
                  <a:lnTo>
                    <a:pt x="0" y="11"/>
                  </a:lnTo>
                  <a:lnTo>
                    <a:pt x="1" y="8"/>
                  </a:lnTo>
                  <a:close/>
                  <a:moveTo>
                    <a:pt x="3" y="0"/>
                  </a:moveTo>
                  <a:lnTo>
                    <a:pt x="162" y="2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08750" y="4037013"/>
              <a:ext cx="542925" cy="354013"/>
            </a:xfrm>
            <a:custGeom>
              <a:avLst/>
              <a:gdLst>
                <a:gd name="T0" fmla="*/ 84 w 684"/>
                <a:gd name="T1" fmla="*/ 231 h 446"/>
                <a:gd name="T2" fmla="*/ 84 w 684"/>
                <a:gd name="T3" fmla="*/ 231 h 446"/>
                <a:gd name="T4" fmla="*/ 208 w 684"/>
                <a:gd name="T5" fmla="*/ 276 h 446"/>
                <a:gd name="T6" fmla="*/ 84 w 684"/>
                <a:gd name="T7" fmla="*/ 231 h 446"/>
                <a:gd name="T8" fmla="*/ 0 w 684"/>
                <a:gd name="T9" fmla="*/ 11 h 446"/>
                <a:gd name="T10" fmla="*/ 0 w 684"/>
                <a:gd name="T11" fmla="*/ 11 h 446"/>
                <a:gd name="T12" fmla="*/ 17 w 684"/>
                <a:gd name="T13" fmla="*/ 71 h 446"/>
                <a:gd name="T14" fmla="*/ 0 w 684"/>
                <a:gd name="T15" fmla="*/ 11 h 446"/>
                <a:gd name="T16" fmla="*/ 3 w 684"/>
                <a:gd name="T17" fmla="*/ 11 h 446"/>
                <a:gd name="T18" fmla="*/ 3 w 684"/>
                <a:gd name="T19" fmla="*/ 11 h 446"/>
                <a:gd name="T20" fmla="*/ 54 w 684"/>
                <a:gd name="T21" fmla="*/ 198 h 446"/>
                <a:gd name="T22" fmla="*/ 54 w 684"/>
                <a:gd name="T23" fmla="*/ 198 h 446"/>
                <a:gd name="T24" fmla="*/ 3 w 684"/>
                <a:gd name="T25" fmla="*/ 11 h 446"/>
                <a:gd name="T26" fmla="*/ 17 w 684"/>
                <a:gd name="T27" fmla="*/ 0 h 446"/>
                <a:gd name="T28" fmla="*/ 415 w 684"/>
                <a:gd name="T29" fmla="*/ 265 h 446"/>
                <a:gd name="T30" fmla="*/ 684 w 684"/>
                <a:gd name="T31" fmla="*/ 444 h 446"/>
                <a:gd name="T32" fmla="*/ 683 w 684"/>
                <a:gd name="T33" fmla="*/ 446 h 446"/>
                <a:gd name="T34" fmla="*/ 94 w 684"/>
                <a:gd name="T35" fmla="*/ 54 h 446"/>
                <a:gd name="T36" fmla="*/ 16 w 684"/>
                <a:gd name="T37" fmla="*/ 1 h 446"/>
                <a:gd name="T38" fmla="*/ 17 w 684"/>
                <a:gd name="T3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4" h="446">
                  <a:moveTo>
                    <a:pt x="84" y="231"/>
                  </a:moveTo>
                  <a:lnTo>
                    <a:pt x="84" y="231"/>
                  </a:lnTo>
                  <a:lnTo>
                    <a:pt x="208" y="276"/>
                  </a:lnTo>
                  <a:lnTo>
                    <a:pt x="84" y="231"/>
                  </a:lnTo>
                  <a:close/>
                  <a:moveTo>
                    <a:pt x="0" y="11"/>
                  </a:moveTo>
                  <a:lnTo>
                    <a:pt x="0" y="11"/>
                  </a:lnTo>
                  <a:lnTo>
                    <a:pt x="17" y="71"/>
                  </a:lnTo>
                  <a:lnTo>
                    <a:pt x="0" y="11"/>
                  </a:lnTo>
                  <a:close/>
                  <a:moveTo>
                    <a:pt x="3" y="11"/>
                  </a:moveTo>
                  <a:lnTo>
                    <a:pt x="3" y="11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3" y="11"/>
                  </a:lnTo>
                  <a:close/>
                  <a:moveTo>
                    <a:pt x="17" y="0"/>
                  </a:moveTo>
                  <a:lnTo>
                    <a:pt x="415" y="265"/>
                  </a:lnTo>
                  <a:lnTo>
                    <a:pt x="684" y="444"/>
                  </a:lnTo>
                  <a:lnTo>
                    <a:pt x="683" y="446"/>
                  </a:lnTo>
                  <a:lnTo>
                    <a:pt x="94" y="54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5591175" y="4216400"/>
              <a:ext cx="384175" cy="763588"/>
            </a:xfrm>
            <a:custGeom>
              <a:avLst/>
              <a:gdLst>
                <a:gd name="T0" fmla="*/ 16 w 483"/>
                <a:gd name="T1" fmla="*/ 902 h 963"/>
                <a:gd name="T2" fmla="*/ 175 w 483"/>
                <a:gd name="T3" fmla="*/ 922 h 963"/>
                <a:gd name="T4" fmla="*/ 482 w 483"/>
                <a:gd name="T5" fmla="*/ 960 h 963"/>
                <a:gd name="T6" fmla="*/ 482 w 483"/>
                <a:gd name="T7" fmla="*/ 963 h 963"/>
                <a:gd name="T8" fmla="*/ 315 w 483"/>
                <a:gd name="T9" fmla="*/ 941 h 963"/>
                <a:gd name="T10" fmla="*/ 16 w 483"/>
                <a:gd name="T11" fmla="*/ 904 h 963"/>
                <a:gd name="T12" fmla="*/ 16 w 483"/>
                <a:gd name="T13" fmla="*/ 902 h 963"/>
                <a:gd name="T14" fmla="*/ 67 w 483"/>
                <a:gd name="T15" fmla="*/ 688 h 963"/>
                <a:gd name="T16" fmla="*/ 0 w 483"/>
                <a:gd name="T17" fmla="*/ 876 h 963"/>
                <a:gd name="T18" fmla="*/ 0 w 483"/>
                <a:gd name="T19" fmla="*/ 876 h 963"/>
                <a:gd name="T20" fmla="*/ 67 w 483"/>
                <a:gd name="T21" fmla="*/ 688 h 963"/>
                <a:gd name="T22" fmla="*/ 317 w 483"/>
                <a:gd name="T23" fmla="*/ 1 h 963"/>
                <a:gd name="T24" fmla="*/ 317 w 483"/>
                <a:gd name="T25" fmla="*/ 1 h 963"/>
                <a:gd name="T26" fmla="*/ 483 w 483"/>
                <a:gd name="T27" fmla="*/ 853 h 963"/>
                <a:gd name="T28" fmla="*/ 317 w 483"/>
                <a:gd name="T29" fmla="*/ 1 h 963"/>
                <a:gd name="T30" fmla="*/ 319 w 483"/>
                <a:gd name="T31" fmla="*/ 1 h 963"/>
                <a:gd name="T32" fmla="*/ 319 w 483"/>
                <a:gd name="T33" fmla="*/ 1 h 963"/>
                <a:gd name="T34" fmla="*/ 429 w 483"/>
                <a:gd name="T35" fmla="*/ 561 h 963"/>
                <a:gd name="T36" fmla="*/ 319 w 483"/>
                <a:gd name="T37" fmla="*/ 1 h 963"/>
                <a:gd name="T38" fmla="*/ 304 w 483"/>
                <a:gd name="T39" fmla="*/ 0 h 963"/>
                <a:gd name="T40" fmla="*/ 304 w 483"/>
                <a:gd name="T41" fmla="*/ 0 h 963"/>
                <a:gd name="T42" fmla="*/ 197 w 483"/>
                <a:gd name="T43" fmla="*/ 306 h 963"/>
                <a:gd name="T44" fmla="*/ 304 w 483"/>
                <a:gd name="T45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3" h="963">
                  <a:moveTo>
                    <a:pt x="16" y="902"/>
                  </a:moveTo>
                  <a:lnTo>
                    <a:pt x="175" y="922"/>
                  </a:lnTo>
                  <a:lnTo>
                    <a:pt x="482" y="960"/>
                  </a:lnTo>
                  <a:lnTo>
                    <a:pt x="482" y="963"/>
                  </a:lnTo>
                  <a:lnTo>
                    <a:pt x="315" y="941"/>
                  </a:lnTo>
                  <a:lnTo>
                    <a:pt x="16" y="904"/>
                  </a:lnTo>
                  <a:lnTo>
                    <a:pt x="16" y="902"/>
                  </a:lnTo>
                  <a:close/>
                  <a:moveTo>
                    <a:pt x="67" y="688"/>
                  </a:moveTo>
                  <a:lnTo>
                    <a:pt x="0" y="876"/>
                  </a:lnTo>
                  <a:lnTo>
                    <a:pt x="0" y="876"/>
                  </a:lnTo>
                  <a:lnTo>
                    <a:pt x="67" y="688"/>
                  </a:lnTo>
                  <a:close/>
                  <a:moveTo>
                    <a:pt x="317" y="1"/>
                  </a:moveTo>
                  <a:lnTo>
                    <a:pt x="317" y="1"/>
                  </a:lnTo>
                  <a:lnTo>
                    <a:pt x="483" y="853"/>
                  </a:lnTo>
                  <a:lnTo>
                    <a:pt x="317" y="1"/>
                  </a:lnTo>
                  <a:close/>
                  <a:moveTo>
                    <a:pt x="319" y="1"/>
                  </a:moveTo>
                  <a:lnTo>
                    <a:pt x="319" y="1"/>
                  </a:lnTo>
                  <a:lnTo>
                    <a:pt x="429" y="561"/>
                  </a:lnTo>
                  <a:lnTo>
                    <a:pt x="319" y="1"/>
                  </a:lnTo>
                  <a:close/>
                  <a:moveTo>
                    <a:pt x="304" y="0"/>
                  </a:moveTo>
                  <a:lnTo>
                    <a:pt x="304" y="0"/>
                  </a:lnTo>
                  <a:lnTo>
                    <a:pt x="197" y="306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842000" y="4198938"/>
              <a:ext cx="701675" cy="763588"/>
            </a:xfrm>
            <a:custGeom>
              <a:avLst/>
              <a:gdLst>
                <a:gd name="T0" fmla="*/ 883 w 883"/>
                <a:gd name="T1" fmla="*/ 39 h 962"/>
                <a:gd name="T2" fmla="*/ 883 w 883"/>
                <a:gd name="T3" fmla="*/ 39 h 962"/>
                <a:gd name="T4" fmla="*/ 535 w 883"/>
                <a:gd name="T5" fmla="*/ 512 h 962"/>
                <a:gd name="T6" fmla="*/ 883 w 883"/>
                <a:gd name="T7" fmla="*/ 39 h 962"/>
                <a:gd name="T8" fmla="*/ 2 w 883"/>
                <a:gd name="T9" fmla="*/ 23 h 962"/>
                <a:gd name="T10" fmla="*/ 112 w 883"/>
                <a:gd name="T11" fmla="*/ 583 h 962"/>
                <a:gd name="T12" fmla="*/ 186 w 883"/>
                <a:gd name="T13" fmla="*/ 961 h 962"/>
                <a:gd name="T14" fmla="*/ 183 w 883"/>
                <a:gd name="T15" fmla="*/ 962 h 962"/>
                <a:gd name="T16" fmla="*/ 166 w 883"/>
                <a:gd name="T17" fmla="*/ 875 h 962"/>
                <a:gd name="T18" fmla="*/ 0 w 883"/>
                <a:gd name="T19" fmla="*/ 23 h 962"/>
                <a:gd name="T20" fmla="*/ 2 w 883"/>
                <a:gd name="T21" fmla="*/ 23 h 962"/>
                <a:gd name="T22" fmla="*/ 493 w 883"/>
                <a:gd name="T23" fmla="*/ 9 h 962"/>
                <a:gd name="T24" fmla="*/ 873 w 883"/>
                <a:gd name="T25" fmla="*/ 18 h 962"/>
                <a:gd name="T26" fmla="*/ 873 w 883"/>
                <a:gd name="T27" fmla="*/ 18 h 962"/>
                <a:gd name="T28" fmla="*/ 493 w 883"/>
                <a:gd name="T29" fmla="*/ 9 h 962"/>
                <a:gd name="T30" fmla="*/ 21 w 883"/>
                <a:gd name="T31" fmla="*/ 0 h 962"/>
                <a:gd name="T32" fmla="*/ 366 w 883"/>
                <a:gd name="T33" fmla="*/ 9 h 962"/>
                <a:gd name="T34" fmla="*/ 21 w 883"/>
                <a:gd name="T35" fmla="*/ 0 h 962"/>
                <a:gd name="T36" fmla="*/ 21 w 883"/>
                <a:gd name="T37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3" h="962">
                  <a:moveTo>
                    <a:pt x="883" y="39"/>
                  </a:moveTo>
                  <a:lnTo>
                    <a:pt x="883" y="39"/>
                  </a:lnTo>
                  <a:lnTo>
                    <a:pt x="535" y="512"/>
                  </a:lnTo>
                  <a:lnTo>
                    <a:pt x="883" y="39"/>
                  </a:lnTo>
                  <a:close/>
                  <a:moveTo>
                    <a:pt x="2" y="23"/>
                  </a:moveTo>
                  <a:lnTo>
                    <a:pt x="112" y="583"/>
                  </a:lnTo>
                  <a:lnTo>
                    <a:pt x="186" y="961"/>
                  </a:lnTo>
                  <a:lnTo>
                    <a:pt x="183" y="962"/>
                  </a:lnTo>
                  <a:lnTo>
                    <a:pt x="166" y="875"/>
                  </a:lnTo>
                  <a:lnTo>
                    <a:pt x="0" y="23"/>
                  </a:lnTo>
                  <a:lnTo>
                    <a:pt x="2" y="23"/>
                  </a:lnTo>
                  <a:close/>
                  <a:moveTo>
                    <a:pt x="493" y="9"/>
                  </a:moveTo>
                  <a:lnTo>
                    <a:pt x="873" y="18"/>
                  </a:lnTo>
                  <a:lnTo>
                    <a:pt x="873" y="18"/>
                  </a:lnTo>
                  <a:lnTo>
                    <a:pt x="493" y="9"/>
                  </a:lnTo>
                  <a:close/>
                  <a:moveTo>
                    <a:pt x="21" y="0"/>
                  </a:moveTo>
                  <a:lnTo>
                    <a:pt x="366" y="9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5859463" y="4030663"/>
              <a:ext cx="692150" cy="184150"/>
            </a:xfrm>
            <a:custGeom>
              <a:avLst/>
              <a:gdLst>
                <a:gd name="T0" fmla="*/ 0 w 872"/>
                <a:gd name="T1" fmla="*/ 210 h 232"/>
                <a:gd name="T2" fmla="*/ 472 w 872"/>
                <a:gd name="T3" fmla="*/ 221 h 232"/>
                <a:gd name="T4" fmla="*/ 852 w 872"/>
                <a:gd name="T5" fmla="*/ 230 h 232"/>
                <a:gd name="T6" fmla="*/ 852 w 872"/>
                <a:gd name="T7" fmla="*/ 232 h 232"/>
                <a:gd name="T8" fmla="*/ 852 w 872"/>
                <a:gd name="T9" fmla="*/ 232 h 232"/>
                <a:gd name="T10" fmla="*/ 345 w 872"/>
                <a:gd name="T11" fmla="*/ 221 h 232"/>
                <a:gd name="T12" fmla="*/ 0 w 872"/>
                <a:gd name="T13" fmla="*/ 212 h 232"/>
                <a:gd name="T14" fmla="*/ 0 w 872"/>
                <a:gd name="T15" fmla="*/ 210 h 232"/>
                <a:gd name="T16" fmla="*/ 0 w 872"/>
                <a:gd name="T17" fmla="*/ 210 h 232"/>
                <a:gd name="T18" fmla="*/ 821 w 872"/>
                <a:gd name="T19" fmla="*/ 20 h 232"/>
                <a:gd name="T20" fmla="*/ 872 w 872"/>
                <a:gd name="T21" fmla="*/ 207 h 232"/>
                <a:gd name="T22" fmla="*/ 869 w 872"/>
                <a:gd name="T23" fmla="*/ 208 h 232"/>
                <a:gd name="T24" fmla="*/ 835 w 872"/>
                <a:gd name="T25" fmla="*/ 80 h 232"/>
                <a:gd name="T26" fmla="*/ 818 w 872"/>
                <a:gd name="T27" fmla="*/ 20 h 232"/>
                <a:gd name="T28" fmla="*/ 821 w 872"/>
                <a:gd name="T29" fmla="*/ 20 h 232"/>
                <a:gd name="T30" fmla="*/ 788 w 872"/>
                <a:gd name="T31" fmla="*/ 0 h 232"/>
                <a:gd name="T32" fmla="*/ 790 w 872"/>
                <a:gd name="T33" fmla="*/ 3 h 232"/>
                <a:gd name="T34" fmla="*/ 0 w 872"/>
                <a:gd name="T35" fmla="*/ 205 h 232"/>
                <a:gd name="T36" fmla="*/ 0 w 872"/>
                <a:gd name="T37" fmla="*/ 202 h 232"/>
                <a:gd name="T38" fmla="*/ 788 w 872"/>
                <a:gd name="T3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2" h="232">
                  <a:moveTo>
                    <a:pt x="0" y="210"/>
                  </a:moveTo>
                  <a:lnTo>
                    <a:pt x="472" y="221"/>
                  </a:lnTo>
                  <a:lnTo>
                    <a:pt x="852" y="230"/>
                  </a:lnTo>
                  <a:lnTo>
                    <a:pt x="852" y="232"/>
                  </a:lnTo>
                  <a:lnTo>
                    <a:pt x="852" y="232"/>
                  </a:lnTo>
                  <a:lnTo>
                    <a:pt x="345" y="221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10"/>
                  </a:lnTo>
                  <a:close/>
                  <a:moveTo>
                    <a:pt x="821" y="20"/>
                  </a:moveTo>
                  <a:lnTo>
                    <a:pt x="872" y="207"/>
                  </a:lnTo>
                  <a:lnTo>
                    <a:pt x="869" y="208"/>
                  </a:lnTo>
                  <a:lnTo>
                    <a:pt x="835" y="80"/>
                  </a:lnTo>
                  <a:lnTo>
                    <a:pt x="818" y="20"/>
                  </a:lnTo>
                  <a:lnTo>
                    <a:pt x="821" y="20"/>
                  </a:lnTo>
                  <a:close/>
                  <a:moveTo>
                    <a:pt x="788" y="0"/>
                  </a:moveTo>
                  <a:lnTo>
                    <a:pt x="790" y="3"/>
                  </a:lnTo>
                  <a:lnTo>
                    <a:pt x="0" y="205"/>
                  </a:lnTo>
                  <a:lnTo>
                    <a:pt x="0" y="202"/>
                  </a:lnTo>
                  <a:lnTo>
                    <a:pt x="7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494588" y="4889500"/>
              <a:ext cx="439738" cy="254000"/>
            </a:xfrm>
            <a:custGeom>
              <a:avLst/>
              <a:gdLst>
                <a:gd name="T0" fmla="*/ 1 w 554"/>
                <a:gd name="T1" fmla="*/ 0 h 321"/>
                <a:gd name="T2" fmla="*/ 554 w 554"/>
                <a:gd name="T3" fmla="*/ 321 h 321"/>
                <a:gd name="T4" fmla="*/ 548 w 554"/>
                <a:gd name="T5" fmla="*/ 321 h 321"/>
                <a:gd name="T6" fmla="*/ 188 w 554"/>
                <a:gd name="T7" fmla="*/ 112 h 321"/>
                <a:gd name="T8" fmla="*/ 0 w 554"/>
                <a:gd name="T9" fmla="*/ 2 h 321"/>
                <a:gd name="T10" fmla="*/ 1 w 554"/>
                <a:gd name="T1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4" h="321">
                  <a:moveTo>
                    <a:pt x="1" y="0"/>
                  </a:moveTo>
                  <a:lnTo>
                    <a:pt x="554" y="321"/>
                  </a:lnTo>
                  <a:lnTo>
                    <a:pt x="548" y="321"/>
                  </a:lnTo>
                  <a:lnTo>
                    <a:pt x="188" y="11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7053263" y="4897438"/>
              <a:ext cx="419100" cy="246063"/>
            </a:xfrm>
            <a:custGeom>
              <a:avLst/>
              <a:gdLst>
                <a:gd name="T0" fmla="*/ 229 w 529"/>
                <a:gd name="T1" fmla="*/ 165 h 309"/>
                <a:gd name="T2" fmla="*/ 0 w 529"/>
                <a:gd name="T3" fmla="*/ 309 h 309"/>
                <a:gd name="T4" fmla="*/ 0 w 529"/>
                <a:gd name="T5" fmla="*/ 309 h 309"/>
                <a:gd name="T6" fmla="*/ 229 w 529"/>
                <a:gd name="T7" fmla="*/ 165 h 309"/>
                <a:gd name="T8" fmla="*/ 524 w 529"/>
                <a:gd name="T9" fmla="*/ 0 h 309"/>
                <a:gd name="T10" fmla="*/ 529 w 529"/>
                <a:gd name="T11" fmla="*/ 1 h 309"/>
                <a:gd name="T12" fmla="*/ 425 w 529"/>
                <a:gd name="T13" fmla="*/ 309 h 309"/>
                <a:gd name="T14" fmla="*/ 422 w 529"/>
                <a:gd name="T15" fmla="*/ 309 h 309"/>
                <a:gd name="T16" fmla="*/ 524 w 52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" h="309">
                  <a:moveTo>
                    <a:pt x="229" y="165"/>
                  </a:moveTo>
                  <a:lnTo>
                    <a:pt x="0" y="309"/>
                  </a:lnTo>
                  <a:lnTo>
                    <a:pt x="0" y="309"/>
                  </a:lnTo>
                  <a:lnTo>
                    <a:pt x="229" y="165"/>
                  </a:lnTo>
                  <a:close/>
                  <a:moveTo>
                    <a:pt x="524" y="0"/>
                  </a:moveTo>
                  <a:lnTo>
                    <a:pt x="529" y="1"/>
                  </a:lnTo>
                  <a:lnTo>
                    <a:pt x="425" y="309"/>
                  </a:lnTo>
                  <a:lnTo>
                    <a:pt x="422" y="309"/>
                  </a:lnTo>
                  <a:lnTo>
                    <a:pt x="5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6991350" y="4414838"/>
              <a:ext cx="334963" cy="368300"/>
            </a:xfrm>
            <a:custGeom>
              <a:avLst/>
              <a:gdLst>
                <a:gd name="T0" fmla="*/ 416 w 420"/>
                <a:gd name="T1" fmla="*/ 274 h 466"/>
                <a:gd name="T2" fmla="*/ 416 w 420"/>
                <a:gd name="T3" fmla="*/ 274 h 466"/>
                <a:gd name="T4" fmla="*/ 0 w 420"/>
                <a:gd name="T5" fmla="*/ 466 h 466"/>
                <a:gd name="T6" fmla="*/ 416 w 420"/>
                <a:gd name="T7" fmla="*/ 274 h 466"/>
                <a:gd name="T8" fmla="*/ 117 w 420"/>
                <a:gd name="T9" fmla="*/ 0 h 466"/>
                <a:gd name="T10" fmla="*/ 420 w 420"/>
                <a:gd name="T11" fmla="*/ 247 h 466"/>
                <a:gd name="T12" fmla="*/ 419 w 420"/>
                <a:gd name="T13" fmla="*/ 249 h 466"/>
                <a:gd name="T14" fmla="*/ 114 w 420"/>
                <a:gd name="T15" fmla="*/ 2 h 466"/>
                <a:gd name="T16" fmla="*/ 117 w 420"/>
                <a:gd name="T17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0" h="466">
                  <a:moveTo>
                    <a:pt x="416" y="274"/>
                  </a:moveTo>
                  <a:lnTo>
                    <a:pt x="416" y="274"/>
                  </a:lnTo>
                  <a:lnTo>
                    <a:pt x="0" y="466"/>
                  </a:lnTo>
                  <a:lnTo>
                    <a:pt x="416" y="274"/>
                  </a:lnTo>
                  <a:close/>
                  <a:moveTo>
                    <a:pt x="117" y="0"/>
                  </a:moveTo>
                  <a:lnTo>
                    <a:pt x="420" y="247"/>
                  </a:lnTo>
                  <a:lnTo>
                    <a:pt x="419" y="249"/>
                  </a:lnTo>
                  <a:lnTo>
                    <a:pt x="114" y="2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915150" y="4630738"/>
              <a:ext cx="541338" cy="247650"/>
            </a:xfrm>
            <a:custGeom>
              <a:avLst/>
              <a:gdLst>
                <a:gd name="T0" fmla="*/ 3 w 683"/>
                <a:gd name="T1" fmla="*/ 252 h 312"/>
                <a:gd name="T2" fmla="*/ 683 w 683"/>
                <a:gd name="T3" fmla="*/ 312 h 312"/>
                <a:gd name="T4" fmla="*/ 683 w 683"/>
                <a:gd name="T5" fmla="*/ 312 h 312"/>
                <a:gd name="T6" fmla="*/ 3 w 683"/>
                <a:gd name="T7" fmla="*/ 252 h 312"/>
                <a:gd name="T8" fmla="*/ 3 w 683"/>
                <a:gd name="T9" fmla="*/ 252 h 312"/>
                <a:gd name="T10" fmla="*/ 513 w 683"/>
                <a:gd name="T11" fmla="*/ 0 h 312"/>
                <a:gd name="T12" fmla="*/ 514 w 683"/>
                <a:gd name="T13" fmla="*/ 3 h 312"/>
                <a:gd name="T14" fmla="*/ 1 w 683"/>
                <a:gd name="T15" fmla="*/ 239 h 312"/>
                <a:gd name="T16" fmla="*/ 0 w 683"/>
                <a:gd name="T17" fmla="*/ 236 h 312"/>
                <a:gd name="T18" fmla="*/ 97 w 683"/>
                <a:gd name="T19" fmla="*/ 192 h 312"/>
                <a:gd name="T20" fmla="*/ 513 w 683"/>
                <a:gd name="T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312">
                  <a:moveTo>
                    <a:pt x="3" y="252"/>
                  </a:moveTo>
                  <a:lnTo>
                    <a:pt x="683" y="312"/>
                  </a:lnTo>
                  <a:lnTo>
                    <a:pt x="683" y="312"/>
                  </a:lnTo>
                  <a:lnTo>
                    <a:pt x="3" y="252"/>
                  </a:lnTo>
                  <a:lnTo>
                    <a:pt x="3" y="252"/>
                  </a:lnTo>
                  <a:close/>
                  <a:moveTo>
                    <a:pt x="513" y="0"/>
                  </a:moveTo>
                  <a:lnTo>
                    <a:pt x="514" y="3"/>
                  </a:lnTo>
                  <a:lnTo>
                    <a:pt x="1" y="239"/>
                  </a:lnTo>
                  <a:lnTo>
                    <a:pt x="0" y="236"/>
                  </a:lnTo>
                  <a:lnTo>
                    <a:pt x="97" y="192"/>
                  </a:lnTo>
                  <a:lnTo>
                    <a:pt x="5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5997575" y="4832350"/>
              <a:ext cx="881063" cy="311150"/>
            </a:xfrm>
            <a:custGeom>
              <a:avLst/>
              <a:gdLst>
                <a:gd name="T0" fmla="*/ 3 w 1110"/>
                <a:gd name="T1" fmla="*/ 212 h 392"/>
                <a:gd name="T2" fmla="*/ 47 w 1110"/>
                <a:gd name="T3" fmla="*/ 392 h 392"/>
                <a:gd name="T4" fmla="*/ 44 w 1110"/>
                <a:gd name="T5" fmla="*/ 392 h 392"/>
                <a:gd name="T6" fmla="*/ 0 w 1110"/>
                <a:gd name="T7" fmla="*/ 214 h 392"/>
                <a:gd name="T8" fmla="*/ 3 w 1110"/>
                <a:gd name="T9" fmla="*/ 212 h 392"/>
                <a:gd name="T10" fmla="*/ 1110 w 1110"/>
                <a:gd name="T11" fmla="*/ 3 h 392"/>
                <a:gd name="T12" fmla="*/ 1110 w 1110"/>
                <a:gd name="T13" fmla="*/ 3 h 392"/>
                <a:gd name="T14" fmla="*/ 389 w 1110"/>
                <a:gd name="T15" fmla="*/ 307 h 392"/>
                <a:gd name="T16" fmla="*/ 1110 w 1110"/>
                <a:gd name="T17" fmla="*/ 3 h 392"/>
                <a:gd name="T18" fmla="*/ 1109 w 1110"/>
                <a:gd name="T19" fmla="*/ 0 h 392"/>
                <a:gd name="T20" fmla="*/ 1109 w 1110"/>
                <a:gd name="T21" fmla="*/ 0 h 392"/>
                <a:gd name="T22" fmla="*/ 20 w 1110"/>
                <a:gd name="T23" fmla="*/ 185 h 392"/>
                <a:gd name="T24" fmla="*/ 1109 w 1110"/>
                <a:gd name="T25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0" h="392">
                  <a:moveTo>
                    <a:pt x="3" y="212"/>
                  </a:moveTo>
                  <a:lnTo>
                    <a:pt x="47" y="392"/>
                  </a:lnTo>
                  <a:lnTo>
                    <a:pt x="44" y="392"/>
                  </a:lnTo>
                  <a:lnTo>
                    <a:pt x="0" y="214"/>
                  </a:lnTo>
                  <a:lnTo>
                    <a:pt x="3" y="212"/>
                  </a:lnTo>
                  <a:close/>
                  <a:moveTo>
                    <a:pt x="1110" y="3"/>
                  </a:moveTo>
                  <a:lnTo>
                    <a:pt x="1110" y="3"/>
                  </a:lnTo>
                  <a:lnTo>
                    <a:pt x="389" y="307"/>
                  </a:lnTo>
                  <a:lnTo>
                    <a:pt x="1110" y="3"/>
                  </a:lnTo>
                  <a:close/>
                  <a:moveTo>
                    <a:pt x="1109" y="0"/>
                  </a:moveTo>
                  <a:lnTo>
                    <a:pt x="1109" y="0"/>
                  </a:lnTo>
                  <a:lnTo>
                    <a:pt x="20" y="185"/>
                  </a:lnTo>
                  <a:lnTo>
                    <a:pt x="1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003925" y="4229100"/>
              <a:ext cx="873125" cy="750888"/>
            </a:xfrm>
            <a:custGeom>
              <a:avLst/>
              <a:gdLst>
                <a:gd name="T0" fmla="*/ 1101 w 1101"/>
                <a:gd name="T1" fmla="*/ 756 h 944"/>
                <a:gd name="T2" fmla="*/ 1101 w 1101"/>
                <a:gd name="T3" fmla="*/ 759 h 944"/>
                <a:gd name="T4" fmla="*/ 12 w 1101"/>
                <a:gd name="T5" fmla="*/ 944 h 944"/>
                <a:gd name="T6" fmla="*/ 12 w 1101"/>
                <a:gd name="T7" fmla="*/ 942 h 944"/>
                <a:gd name="T8" fmla="*/ 1101 w 1101"/>
                <a:gd name="T9" fmla="*/ 756 h 944"/>
                <a:gd name="T10" fmla="*/ 680 w 1101"/>
                <a:gd name="T11" fmla="*/ 0 h 944"/>
                <a:gd name="T12" fmla="*/ 682 w 1101"/>
                <a:gd name="T13" fmla="*/ 3 h 944"/>
                <a:gd name="T14" fmla="*/ 3 w 1101"/>
                <a:gd name="T15" fmla="*/ 927 h 944"/>
                <a:gd name="T16" fmla="*/ 0 w 1101"/>
                <a:gd name="T17" fmla="*/ 926 h 944"/>
                <a:gd name="T18" fmla="*/ 332 w 1101"/>
                <a:gd name="T19" fmla="*/ 473 h 944"/>
                <a:gd name="T20" fmla="*/ 680 w 1101"/>
                <a:gd name="T21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1" h="944">
                  <a:moveTo>
                    <a:pt x="1101" y="756"/>
                  </a:moveTo>
                  <a:lnTo>
                    <a:pt x="1101" y="759"/>
                  </a:lnTo>
                  <a:lnTo>
                    <a:pt x="12" y="944"/>
                  </a:lnTo>
                  <a:lnTo>
                    <a:pt x="12" y="942"/>
                  </a:lnTo>
                  <a:lnTo>
                    <a:pt x="1101" y="756"/>
                  </a:lnTo>
                  <a:close/>
                  <a:moveTo>
                    <a:pt x="680" y="0"/>
                  </a:moveTo>
                  <a:lnTo>
                    <a:pt x="682" y="3"/>
                  </a:lnTo>
                  <a:lnTo>
                    <a:pt x="3" y="927"/>
                  </a:lnTo>
                  <a:lnTo>
                    <a:pt x="0" y="926"/>
                  </a:lnTo>
                  <a:lnTo>
                    <a:pt x="332" y="473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6143625" y="4835525"/>
              <a:ext cx="735013" cy="307975"/>
            </a:xfrm>
            <a:custGeom>
              <a:avLst/>
              <a:gdLst>
                <a:gd name="T0" fmla="*/ 926 w 926"/>
                <a:gd name="T1" fmla="*/ 0 h 389"/>
                <a:gd name="T2" fmla="*/ 926 w 926"/>
                <a:gd name="T3" fmla="*/ 3 h 389"/>
                <a:gd name="T4" fmla="*/ 8 w 926"/>
                <a:gd name="T5" fmla="*/ 389 h 389"/>
                <a:gd name="T6" fmla="*/ 0 w 926"/>
                <a:gd name="T7" fmla="*/ 389 h 389"/>
                <a:gd name="T8" fmla="*/ 205 w 926"/>
                <a:gd name="T9" fmla="*/ 304 h 389"/>
                <a:gd name="T10" fmla="*/ 926 w 926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6" h="389">
                  <a:moveTo>
                    <a:pt x="926" y="0"/>
                  </a:moveTo>
                  <a:lnTo>
                    <a:pt x="926" y="3"/>
                  </a:lnTo>
                  <a:lnTo>
                    <a:pt x="8" y="389"/>
                  </a:lnTo>
                  <a:lnTo>
                    <a:pt x="0" y="389"/>
                  </a:lnTo>
                  <a:lnTo>
                    <a:pt x="205" y="304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6565900" y="4221163"/>
              <a:ext cx="496888" cy="590550"/>
            </a:xfrm>
            <a:custGeom>
              <a:avLst/>
              <a:gdLst>
                <a:gd name="T0" fmla="*/ 623 w 626"/>
                <a:gd name="T1" fmla="*/ 250 h 743"/>
                <a:gd name="T2" fmla="*/ 626 w 626"/>
                <a:gd name="T3" fmla="*/ 252 h 743"/>
                <a:gd name="T4" fmla="*/ 581 w 626"/>
                <a:gd name="T5" fmla="*/ 363 h 743"/>
                <a:gd name="T6" fmla="*/ 429 w 626"/>
                <a:gd name="T7" fmla="*/ 742 h 743"/>
                <a:gd name="T8" fmla="*/ 427 w 626"/>
                <a:gd name="T9" fmla="*/ 740 h 743"/>
                <a:gd name="T10" fmla="*/ 623 w 626"/>
                <a:gd name="T11" fmla="*/ 250 h 743"/>
                <a:gd name="T12" fmla="*/ 3 w 626"/>
                <a:gd name="T13" fmla="*/ 14 h 743"/>
                <a:gd name="T14" fmla="*/ 408 w 626"/>
                <a:gd name="T15" fmla="*/ 742 h 743"/>
                <a:gd name="T16" fmla="*/ 405 w 626"/>
                <a:gd name="T17" fmla="*/ 743 h 743"/>
                <a:gd name="T18" fmla="*/ 0 w 626"/>
                <a:gd name="T19" fmla="*/ 15 h 743"/>
                <a:gd name="T20" fmla="*/ 3 w 626"/>
                <a:gd name="T21" fmla="*/ 14 h 743"/>
                <a:gd name="T22" fmla="*/ 13 w 626"/>
                <a:gd name="T23" fmla="*/ 0 h 743"/>
                <a:gd name="T24" fmla="*/ 137 w 626"/>
                <a:gd name="T25" fmla="*/ 45 h 743"/>
                <a:gd name="T26" fmla="*/ 610 w 626"/>
                <a:gd name="T27" fmla="*/ 217 h 743"/>
                <a:gd name="T28" fmla="*/ 609 w 626"/>
                <a:gd name="T29" fmla="*/ 220 h 743"/>
                <a:gd name="T30" fmla="*/ 12 w 626"/>
                <a:gd name="T31" fmla="*/ 2 h 743"/>
                <a:gd name="T32" fmla="*/ 13 w 626"/>
                <a:gd name="T33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6" h="743">
                  <a:moveTo>
                    <a:pt x="623" y="250"/>
                  </a:moveTo>
                  <a:lnTo>
                    <a:pt x="626" y="252"/>
                  </a:lnTo>
                  <a:lnTo>
                    <a:pt x="581" y="363"/>
                  </a:lnTo>
                  <a:lnTo>
                    <a:pt x="429" y="742"/>
                  </a:lnTo>
                  <a:lnTo>
                    <a:pt x="427" y="740"/>
                  </a:lnTo>
                  <a:lnTo>
                    <a:pt x="623" y="250"/>
                  </a:lnTo>
                  <a:close/>
                  <a:moveTo>
                    <a:pt x="3" y="14"/>
                  </a:moveTo>
                  <a:lnTo>
                    <a:pt x="408" y="742"/>
                  </a:lnTo>
                  <a:lnTo>
                    <a:pt x="405" y="743"/>
                  </a:lnTo>
                  <a:lnTo>
                    <a:pt x="0" y="15"/>
                  </a:lnTo>
                  <a:lnTo>
                    <a:pt x="3" y="14"/>
                  </a:lnTo>
                  <a:close/>
                  <a:moveTo>
                    <a:pt x="13" y="0"/>
                  </a:moveTo>
                  <a:lnTo>
                    <a:pt x="137" y="45"/>
                  </a:lnTo>
                  <a:lnTo>
                    <a:pt x="610" y="217"/>
                  </a:lnTo>
                  <a:lnTo>
                    <a:pt x="609" y="220"/>
                  </a:lnTo>
                  <a:lnTo>
                    <a:pt x="12" y="2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6897688" y="4829175"/>
              <a:ext cx="563563" cy="314325"/>
            </a:xfrm>
            <a:custGeom>
              <a:avLst/>
              <a:gdLst>
                <a:gd name="T0" fmla="*/ 707 w 710"/>
                <a:gd name="T1" fmla="*/ 75 h 396"/>
                <a:gd name="T2" fmla="*/ 710 w 710"/>
                <a:gd name="T3" fmla="*/ 78 h 396"/>
                <a:gd name="T4" fmla="*/ 201 w 710"/>
                <a:gd name="T5" fmla="*/ 396 h 396"/>
                <a:gd name="T6" fmla="*/ 196 w 710"/>
                <a:gd name="T7" fmla="*/ 396 h 396"/>
                <a:gd name="T8" fmla="*/ 425 w 710"/>
                <a:gd name="T9" fmla="*/ 252 h 396"/>
                <a:gd name="T10" fmla="*/ 707 w 710"/>
                <a:gd name="T11" fmla="*/ 75 h 396"/>
                <a:gd name="T12" fmla="*/ 3 w 710"/>
                <a:gd name="T13" fmla="*/ 24 h 396"/>
                <a:gd name="T14" fmla="*/ 36 w 710"/>
                <a:gd name="T15" fmla="*/ 396 h 396"/>
                <a:gd name="T16" fmla="*/ 33 w 710"/>
                <a:gd name="T17" fmla="*/ 396 h 396"/>
                <a:gd name="T18" fmla="*/ 0 w 710"/>
                <a:gd name="T19" fmla="*/ 24 h 396"/>
                <a:gd name="T20" fmla="*/ 3 w 710"/>
                <a:gd name="T21" fmla="*/ 24 h 396"/>
                <a:gd name="T22" fmla="*/ 25 w 710"/>
                <a:gd name="T23" fmla="*/ 0 h 396"/>
                <a:gd name="T24" fmla="*/ 705 w 710"/>
                <a:gd name="T25" fmla="*/ 60 h 396"/>
                <a:gd name="T26" fmla="*/ 705 w 710"/>
                <a:gd name="T27" fmla="*/ 63 h 396"/>
                <a:gd name="T28" fmla="*/ 25 w 710"/>
                <a:gd name="T29" fmla="*/ 3 h 396"/>
                <a:gd name="T30" fmla="*/ 25 w 710"/>
                <a:gd name="T3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0" h="396">
                  <a:moveTo>
                    <a:pt x="707" y="75"/>
                  </a:moveTo>
                  <a:lnTo>
                    <a:pt x="710" y="78"/>
                  </a:lnTo>
                  <a:lnTo>
                    <a:pt x="201" y="396"/>
                  </a:lnTo>
                  <a:lnTo>
                    <a:pt x="196" y="396"/>
                  </a:lnTo>
                  <a:lnTo>
                    <a:pt x="425" y="252"/>
                  </a:lnTo>
                  <a:lnTo>
                    <a:pt x="707" y="75"/>
                  </a:lnTo>
                  <a:close/>
                  <a:moveTo>
                    <a:pt x="3" y="24"/>
                  </a:moveTo>
                  <a:lnTo>
                    <a:pt x="36" y="396"/>
                  </a:lnTo>
                  <a:lnTo>
                    <a:pt x="33" y="396"/>
                  </a:lnTo>
                  <a:lnTo>
                    <a:pt x="0" y="24"/>
                  </a:lnTo>
                  <a:lnTo>
                    <a:pt x="3" y="24"/>
                  </a:lnTo>
                  <a:close/>
                  <a:moveTo>
                    <a:pt x="25" y="0"/>
                  </a:moveTo>
                  <a:lnTo>
                    <a:pt x="705" y="60"/>
                  </a:lnTo>
                  <a:lnTo>
                    <a:pt x="705" y="63"/>
                  </a:lnTo>
                  <a:lnTo>
                    <a:pt x="25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5441950" y="4211638"/>
              <a:ext cx="392113" cy="700088"/>
            </a:xfrm>
            <a:custGeom>
              <a:avLst/>
              <a:gdLst>
                <a:gd name="T0" fmla="*/ 0 w 495"/>
                <a:gd name="T1" fmla="*/ 626 h 882"/>
                <a:gd name="T2" fmla="*/ 0 w 495"/>
                <a:gd name="T3" fmla="*/ 626 h 882"/>
                <a:gd name="T4" fmla="*/ 67 w 495"/>
                <a:gd name="T5" fmla="*/ 728 h 882"/>
                <a:gd name="T6" fmla="*/ 0 w 495"/>
                <a:gd name="T7" fmla="*/ 626 h 882"/>
                <a:gd name="T8" fmla="*/ 492 w 495"/>
                <a:gd name="T9" fmla="*/ 6 h 882"/>
                <a:gd name="T10" fmla="*/ 495 w 495"/>
                <a:gd name="T11" fmla="*/ 7 h 882"/>
                <a:gd name="T12" fmla="*/ 255 w 495"/>
                <a:gd name="T13" fmla="*/ 694 h 882"/>
                <a:gd name="T14" fmla="*/ 188 w 495"/>
                <a:gd name="T15" fmla="*/ 882 h 882"/>
                <a:gd name="T16" fmla="*/ 185 w 495"/>
                <a:gd name="T17" fmla="*/ 882 h 882"/>
                <a:gd name="T18" fmla="*/ 385 w 495"/>
                <a:gd name="T19" fmla="*/ 312 h 882"/>
                <a:gd name="T20" fmla="*/ 492 w 495"/>
                <a:gd name="T21" fmla="*/ 6 h 882"/>
                <a:gd name="T22" fmla="*/ 483 w 495"/>
                <a:gd name="T23" fmla="*/ 0 h 882"/>
                <a:gd name="T24" fmla="*/ 486 w 495"/>
                <a:gd name="T25" fmla="*/ 3 h 882"/>
                <a:gd name="T26" fmla="*/ 3 w 495"/>
                <a:gd name="T27" fmla="*/ 587 h 882"/>
                <a:gd name="T28" fmla="*/ 0 w 495"/>
                <a:gd name="T29" fmla="*/ 584 h 882"/>
                <a:gd name="T30" fmla="*/ 483 w 495"/>
                <a:gd name="T3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5" h="882">
                  <a:moveTo>
                    <a:pt x="0" y="626"/>
                  </a:moveTo>
                  <a:lnTo>
                    <a:pt x="0" y="626"/>
                  </a:lnTo>
                  <a:lnTo>
                    <a:pt x="67" y="728"/>
                  </a:lnTo>
                  <a:lnTo>
                    <a:pt x="0" y="626"/>
                  </a:lnTo>
                  <a:close/>
                  <a:moveTo>
                    <a:pt x="492" y="6"/>
                  </a:moveTo>
                  <a:lnTo>
                    <a:pt x="495" y="7"/>
                  </a:lnTo>
                  <a:lnTo>
                    <a:pt x="255" y="694"/>
                  </a:lnTo>
                  <a:lnTo>
                    <a:pt x="188" y="882"/>
                  </a:lnTo>
                  <a:lnTo>
                    <a:pt x="185" y="882"/>
                  </a:lnTo>
                  <a:lnTo>
                    <a:pt x="385" y="312"/>
                  </a:lnTo>
                  <a:lnTo>
                    <a:pt x="492" y="6"/>
                  </a:lnTo>
                  <a:close/>
                  <a:moveTo>
                    <a:pt x="483" y="0"/>
                  </a:moveTo>
                  <a:lnTo>
                    <a:pt x="486" y="3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8713788" y="3578225"/>
              <a:ext cx="368300" cy="414338"/>
            </a:xfrm>
            <a:custGeom>
              <a:avLst/>
              <a:gdLst>
                <a:gd name="T0" fmla="*/ 398 w 464"/>
                <a:gd name="T1" fmla="*/ 50 h 522"/>
                <a:gd name="T2" fmla="*/ 464 w 464"/>
                <a:gd name="T3" fmla="*/ 92 h 522"/>
                <a:gd name="T4" fmla="*/ 464 w 464"/>
                <a:gd name="T5" fmla="*/ 92 h 522"/>
                <a:gd name="T6" fmla="*/ 398 w 464"/>
                <a:gd name="T7" fmla="*/ 50 h 522"/>
                <a:gd name="T8" fmla="*/ 277 w 464"/>
                <a:gd name="T9" fmla="*/ 7 h 522"/>
                <a:gd name="T10" fmla="*/ 280 w 464"/>
                <a:gd name="T11" fmla="*/ 9 h 522"/>
                <a:gd name="T12" fmla="*/ 234 w 464"/>
                <a:gd name="T13" fmla="*/ 93 h 522"/>
                <a:gd name="T14" fmla="*/ 3 w 464"/>
                <a:gd name="T15" fmla="*/ 522 h 522"/>
                <a:gd name="T16" fmla="*/ 0 w 464"/>
                <a:gd name="T17" fmla="*/ 520 h 522"/>
                <a:gd name="T18" fmla="*/ 277 w 464"/>
                <a:gd name="T19" fmla="*/ 7 h 522"/>
                <a:gd name="T20" fmla="*/ 311 w 464"/>
                <a:gd name="T21" fmla="*/ 0 h 522"/>
                <a:gd name="T22" fmla="*/ 337 w 464"/>
                <a:gd name="T23" fmla="*/ 16 h 522"/>
                <a:gd name="T24" fmla="*/ 311 w 464"/>
                <a:gd name="T25" fmla="*/ 0 h 522"/>
                <a:gd name="T26" fmla="*/ 311 w 464"/>
                <a:gd name="T2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522">
                  <a:moveTo>
                    <a:pt x="398" y="50"/>
                  </a:moveTo>
                  <a:lnTo>
                    <a:pt x="464" y="92"/>
                  </a:lnTo>
                  <a:lnTo>
                    <a:pt x="464" y="92"/>
                  </a:lnTo>
                  <a:lnTo>
                    <a:pt x="398" y="50"/>
                  </a:lnTo>
                  <a:close/>
                  <a:moveTo>
                    <a:pt x="277" y="7"/>
                  </a:moveTo>
                  <a:lnTo>
                    <a:pt x="280" y="9"/>
                  </a:lnTo>
                  <a:lnTo>
                    <a:pt x="234" y="93"/>
                  </a:lnTo>
                  <a:lnTo>
                    <a:pt x="3" y="522"/>
                  </a:lnTo>
                  <a:lnTo>
                    <a:pt x="0" y="520"/>
                  </a:lnTo>
                  <a:lnTo>
                    <a:pt x="277" y="7"/>
                  </a:lnTo>
                  <a:close/>
                  <a:moveTo>
                    <a:pt x="311" y="0"/>
                  </a:moveTo>
                  <a:lnTo>
                    <a:pt x="337" y="16"/>
                  </a:lnTo>
                  <a:lnTo>
                    <a:pt x="311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8720138" y="3651250"/>
              <a:ext cx="361950" cy="569913"/>
            </a:xfrm>
            <a:custGeom>
              <a:avLst/>
              <a:gdLst>
                <a:gd name="T0" fmla="*/ 3 w 457"/>
                <a:gd name="T1" fmla="*/ 466 h 717"/>
                <a:gd name="T2" fmla="*/ 330 w 457"/>
                <a:gd name="T3" fmla="*/ 714 h 717"/>
                <a:gd name="T4" fmla="*/ 327 w 457"/>
                <a:gd name="T5" fmla="*/ 717 h 717"/>
                <a:gd name="T6" fmla="*/ 59 w 457"/>
                <a:gd name="T7" fmla="*/ 511 h 717"/>
                <a:gd name="T8" fmla="*/ 2 w 457"/>
                <a:gd name="T9" fmla="*/ 467 h 717"/>
                <a:gd name="T10" fmla="*/ 3 w 457"/>
                <a:gd name="T11" fmla="*/ 466 h 717"/>
                <a:gd name="T12" fmla="*/ 454 w 457"/>
                <a:gd name="T13" fmla="*/ 0 h 717"/>
                <a:gd name="T14" fmla="*/ 455 w 457"/>
                <a:gd name="T15" fmla="*/ 1 h 717"/>
                <a:gd name="T16" fmla="*/ 455 w 457"/>
                <a:gd name="T17" fmla="*/ 1 h 717"/>
                <a:gd name="T18" fmla="*/ 457 w 457"/>
                <a:gd name="T19" fmla="*/ 1 h 717"/>
                <a:gd name="T20" fmla="*/ 354 w 457"/>
                <a:gd name="T21" fmla="*/ 705 h 717"/>
                <a:gd name="T22" fmla="*/ 350 w 457"/>
                <a:gd name="T23" fmla="*/ 705 h 717"/>
                <a:gd name="T24" fmla="*/ 454 w 457"/>
                <a:gd name="T25" fmla="*/ 4 h 717"/>
                <a:gd name="T26" fmla="*/ 89 w 457"/>
                <a:gd name="T27" fmla="*/ 353 h 717"/>
                <a:gd name="T28" fmla="*/ 2 w 457"/>
                <a:gd name="T29" fmla="*/ 434 h 717"/>
                <a:gd name="T30" fmla="*/ 0 w 457"/>
                <a:gd name="T31" fmla="*/ 433 h 717"/>
                <a:gd name="T32" fmla="*/ 454 w 457"/>
                <a:gd name="T3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717">
                  <a:moveTo>
                    <a:pt x="3" y="466"/>
                  </a:moveTo>
                  <a:lnTo>
                    <a:pt x="330" y="714"/>
                  </a:lnTo>
                  <a:lnTo>
                    <a:pt x="327" y="717"/>
                  </a:lnTo>
                  <a:lnTo>
                    <a:pt x="59" y="511"/>
                  </a:lnTo>
                  <a:lnTo>
                    <a:pt x="2" y="467"/>
                  </a:lnTo>
                  <a:lnTo>
                    <a:pt x="3" y="466"/>
                  </a:lnTo>
                  <a:close/>
                  <a:moveTo>
                    <a:pt x="454" y="0"/>
                  </a:moveTo>
                  <a:lnTo>
                    <a:pt x="455" y="1"/>
                  </a:lnTo>
                  <a:lnTo>
                    <a:pt x="455" y="1"/>
                  </a:lnTo>
                  <a:lnTo>
                    <a:pt x="457" y="1"/>
                  </a:lnTo>
                  <a:lnTo>
                    <a:pt x="354" y="705"/>
                  </a:lnTo>
                  <a:lnTo>
                    <a:pt x="350" y="705"/>
                  </a:lnTo>
                  <a:lnTo>
                    <a:pt x="454" y="4"/>
                  </a:lnTo>
                  <a:lnTo>
                    <a:pt x="89" y="353"/>
                  </a:lnTo>
                  <a:lnTo>
                    <a:pt x="2" y="434"/>
                  </a:lnTo>
                  <a:lnTo>
                    <a:pt x="0" y="43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8961438" y="3575050"/>
              <a:ext cx="177800" cy="77788"/>
            </a:xfrm>
            <a:custGeom>
              <a:avLst/>
              <a:gdLst>
                <a:gd name="T0" fmla="*/ 70 w 225"/>
                <a:gd name="T1" fmla="*/ 20 h 98"/>
                <a:gd name="T2" fmla="*/ 225 w 225"/>
                <a:gd name="T3" fmla="*/ 76 h 98"/>
                <a:gd name="T4" fmla="*/ 225 w 225"/>
                <a:gd name="T5" fmla="*/ 76 h 98"/>
                <a:gd name="T6" fmla="*/ 70 w 225"/>
                <a:gd name="T7" fmla="*/ 20 h 98"/>
                <a:gd name="T8" fmla="*/ 2 w 225"/>
                <a:gd name="T9" fmla="*/ 1 h 98"/>
                <a:gd name="T10" fmla="*/ 87 w 225"/>
                <a:gd name="T11" fmla="*/ 54 h 98"/>
                <a:gd name="T12" fmla="*/ 153 w 225"/>
                <a:gd name="T13" fmla="*/ 96 h 98"/>
                <a:gd name="T14" fmla="*/ 225 w 225"/>
                <a:gd name="T15" fmla="*/ 96 h 98"/>
                <a:gd name="T16" fmla="*/ 225 w 225"/>
                <a:gd name="T17" fmla="*/ 98 h 98"/>
                <a:gd name="T18" fmla="*/ 151 w 225"/>
                <a:gd name="T19" fmla="*/ 98 h 98"/>
                <a:gd name="T20" fmla="*/ 151 w 225"/>
                <a:gd name="T21" fmla="*/ 98 h 98"/>
                <a:gd name="T22" fmla="*/ 150 w 225"/>
                <a:gd name="T23" fmla="*/ 97 h 98"/>
                <a:gd name="T24" fmla="*/ 26 w 225"/>
                <a:gd name="T25" fmla="*/ 20 h 98"/>
                <a:gd name="T26" fmla="*/ 0 w 225"/>
                <a:gd name="T27" fmla="*/ 4 h 98"/>
                <a:gd name="T28" fmla="*/ 2 w 225"/>
                <a:gd name="T29" fmla="*/ 1 h 98"/>
                <a:gd name="T30" fmla="*/ 3 w 225"/>
                <a:gd name="T31" fmla="*/ 0 h 98"/>
                <a:gd name="T32" fmla="*/ 3 w 225"/>
                <a:gd name="T33" fmla="*/ 0 h 98"/>
                <a:gd name="T34" fmla="*/ 225 w 225"/>
                <a:gd name="T35" fmla="*/ 78 h 98"/>
                <a:gd name="T36" fmla="*/ 225 w 225"/>
                <a:gd name="T37" fmla="*/ 78 h 98"/>
                <a:gd name="T38" fmla="*/ 3 w 22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5" h="98">
                  <a:moveTo>
                    <a:pt x="70" y="20"/>
                  </a:moveTo>
                  <a:lnTo>
                    <a:pt x="225" y="76"/>
                  </a:lnTo>
                  <a:lnTo>
                    <a:pt x="225" y="76"/>
                  </a:lnTo>
                  <a:lnTo>
                    <a:pt x="70" y="20"/>
                  </a:lnTo>
                  <a:close/>
                  <a:moveTo>
                    <a:pt x="2" y="1"/>
                  </a:moveTo>
                  <a:lnTo>
                    <a:pt x="87" y="54"/>
                  </a:lnTo>
                  <a:lnTo>
                    <a:pt x="15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0" y="97"/>
                  </a:lnTo>
                  <a:lnTo>
                    <a:pt x="26" y="20"/>
                  </a:lnTo>
                  <a:lnTo>
                    <a:pt x="0" y="4"/>
                  </a:lnTo>
                  <a:lnTo>
                    <a:pt x="2" y="1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225" y="78"/>
                  </a:lnTo>
                  <a:lnTo>
                    <a:pt x="225" y="78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8961438" y="3389313"/>
              <a:ext cx="177800" cy="247650"/>
            </a:xfrm>
            <a:custGeom>
              <a:avLst/>
              <a:gdLst>
                <a:gd name="T0" fmla="*/ 4 w 225"/>
                <a:gd name="T1" fmla="*/ 231 h 312"/>
                <a:gd name="T2" fmla="*/ 70 w 225"/>
                <a:gd name="T3" fmla="*/ 254 h 312"/>
                <a:gd name="T4" fmla="*/ 225 w 225"/>
                <a:gd name="T5" fmla="*/ 310 h 312"/>
                <a:gd name="T6" fmla="*/ 225 w 225"/>
                <a:gd name="T7" fmla="*/ 312 h 312"/>
                <a:gd name="T8" fmla="*/ 3 w 225"/>
                <a:gd name="T9" fmla="*/ 234 h 312"/>
                <a:gd name="T10" fmla="*/ 4 w 225"/>
                <a:gd name="T11" fmla="*/ 231 h 312"/>
                <a:gd name="T12" fmla="*/ 225 w 225"/>
                <a:gd name="T13" fmla="*/ 0 h 312"/>
                <a:gd name="T14" fmla="*/ 0 w 225"/>
                <a:gd name="T15" fmla="*/ 207 h 312"/>
                <a:gd name="T16" fmla="*/ 0 w 225"/>
                <a:gd name="T17" fmla="*/ 207 h 312"/>
                <a:gd name="T18" fmla="*/ 225 w 225"/>
                <a:gd name="T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312">
                  <a:moveTo>
                    <a:pt x="4" y="231"/>
                  </a:moveTo>
                  <a:lnTo>
                    <a:pt x="70" y="254"/>
                  </a:lnTo>
                  <a:lnTo>
                    <a:pt x="225" y="310"/>
                  </a:lnTo>
                  <a:lnTo>
                    <a:pt x="225" y="312"/>
                  </a:lnTo>
                  <a:lnTo>
                    <a:pt x="3" y="234"/>
                  </a:lnTo>
                  <a:lnTo>
                    <a:pt x="4" y="231"/>
                  </a:lnTo>
                  <a:close/>
                  <a:moveTo>
                    <a:pt x="225" y="0"/>
                  </a:moveTo>
                  <a:lnTo>
                    <a:pt x="0" y="207"/>
                  </a:lnTo>
                  <a:lnTo>
                    <a:pt x="0" y="207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7321550" y="3589338"/>
              <a:ext cx="504825" cy="655638"/>
            </a:xfrm>
            <a:custGeom>
              <a:avLst/>
              <a:gdLst>
                <a:gd name="T0" fmla="*/ 0 w 635"/>
                <a:gd name="T1" fmla="*/ 246 h 826"/>
                <a:gd name="T2" fmla="*/ 0 w 635"/>
                <a:gd name="T3" fmla="*/ 246 h 826"/>
                <a:gd name="T4" fmla="*/ 635 w 635"/>
                <a:gd name="T5" fmla="*/ 826 h 826"/>
                <a:gd name="T6" fmla="*/ 0 w 635"/>
                <a:gd name="T7" fmla="*/ 246 h 826"/>
                <a:gd name="T8" fmla="*/ 624 w 635"/>
                <a:gd name="T9" fmla="*/ 0 h 826"/>
                <a:gd name="T10" fmla="*/ 624 w 635"/>
                <a:gd name="T11" fmla="*/ 2 h 826"/>
                <a:gd name="T12" fmla="*/ 386 w 635"/>
                <a:gd name="T13" fmla="*/ 86 h 826"/>
                <a:gd name="T14" fmla="*/ 5 w 635"/>
                <a:gd name="T15" fmla="*/ 222 h 826"/>
                <a:gd name="T16" fmla="*/ 5 w 635"/>
                <a:gd name="T17" fmla="*/ 219 h 826"/>
                <a:gd name="T18" fmla="*/ 624 w 635"/>
                <a:gd name="T1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5" h="826">
                  <a:moveTo>
                    <a:pt x="0" y="246"/>
                  </a:moveTo>
                  <a:lnTo>
                    <a:pt x="0" y="246"/>
                  </a:lnTo>
                  <a:lnTo>
                    <a:pt x="635" y="826"/>
                  </a:lnTo>
                  <a:lnTo>
                    <a:pt x="0" y="246"/>
                  </a:lnTo>
                  <a:close/>
                  <a:moveTo>
                    <a:pt x="624" y="0"/>
                  </a:moveTo>
                  <a:lnTo>
                    <a:pt x="624" y="2"/>
                  </a:lnTo>
                  <a:lnTo>
                    <a:pt x="386" y="86"/>
                  </a:lnTo>
                  <a:lnTo>
                    <a:pt x="5" y="222"/>
                  </a:lnTo>
                  <a:lnTo>
                    <a:pt x="5" y="219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7350125" y="4351338"/>
              <a:ext cx="500063" cy="512763"/>
            </a:xfrm>
            <a:custGeom>
              <a:avLst/>
              <a:gdLst>
                <a:gd name="T0" fmla="*/ 3 w 632"/>
                <a:gd name="T1" fmla="*/ 364 h 645"/>
                <a:gd name="T2" fmla="*/ 151 w 632"/>
                <a:gd name="T3" fmla="*/ 641 h 645"/>
                <a:gd name="T4" fmla="*/ 148 w 632"/>
                <a:gd name="T5" fmla="*/ 642 h 645"/>
                <a:gd name="T6" fmla="*/ 0 w 632"/>
                <a:gd name="T7" fmla="*/ 366 h 645"/>
                <a:gd name="T8" fmla="*/ 3 w 632"/>
                <a:gd name="T9" fmla="*/ 364 h 645"/>
                <a:gd name="T10" fmla="*/ 632 w 632"/>
                <a:gd name="T11" fmla="*/ 0 h 645"/>
                <a:gd name="T12" fmla="*/ 177 w 632"/>
                <a:gd name="T13" fmla="*/ 645 h 645"/>
                <a:gd name="T14" fmla="*/ 177 w 632"/>
                <a:gd name="T15" fmla="*/ 645 h 645"/>
                <a:gd name="T16" fmla="*/ 632 w 632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2" h="645">
                  <a:moveTo>
                    <a:pt x="3" y="364"/>
                  </a:moveTo>
                  <a:lnTo>
                    <a:pt x="151" y="641"/>
                  </a:lnTo>
                  <a:lnTo>
                    <a:pt x="148" y="642"/>
                  </a:lnTo>
                  <a:lnTo>
                    <a:pt x="0" y="366"/>
                  </a:lnTo>
                  <a:lnTo>
                    <a:pt x="3" y="364"/>
                  </a:lnTo>
                  <a:close/>
                  <a:moveTo>
                    <a:pt x="632" y="0"/>
                  </a:moveTo>
                  <a:lnTo>
                    <a:pt x="177" y="645"/>
                  </a:lnTo>
                  <a:lnTo>
                    <a:pt x="177" y="645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7488238" y="4316413"/>
              <a:ext cx="1300163" cy="698500"/>
            </a:xfrm>
            <a:custGeom>
              <a:avLst/>
              <a:gdLst>
                <a:gd name="T0" fmla="*/ 13 w 1639"/>
                <a:gd name="T1" fmla="*/ 711 h 881"/>
                <a:gd name="T2" fmla="*/ 979 w 1639"/>
                <a:gd name="T3" fmla="*/ 811 h 881"/>
                <a:gd name="T4" fmla="*/ 1639 w 1639"/>
                <a:gd name="T5" fmla="*/ 878 h 881"/>
                <a:gd name="T6" fmla="*/ 1638 w 1639"/>
                <a:gd name="T7" fmla="*/ 881 h 881"/>
                <a:gd name="T8" fmla="*/ 13 w 1639"/>
                <a:gd name="T9" fmla="*/ 714 h 881"/>
                <a:gd name="T10" fmla="*/ 13 w 1639"/>
                <a:gd name="T11" fmla="*/ 711 h 881"/>
                <a:gd name="T12" fmla="*/ 488 w 1639"/>
                <a:gd name="T13" fmla="*/ 0 h 881"/>
                <a:gd name="T14" fmla="*/ 490 w 1639"/>
                <a:gd name="T15" fmla="*/ 2 h 881"/>
                <a:gd name="T16" fmla="*/ 458 w 1639"/>
                <a:gd name="T17" fmla="*/ 46 h 881"/>
                <a:gd name="T18" fmla="*/ 3 w 1639"/>
                <a:gd name="T19" fmla="*/ 691 h 881"/>
                <a:gd name="T20" fmla="*/ 0 w 1639"/>
                <a:gd name="T21" fmla="*/ 688 h 881"/>
                <a:gd name="T22" fmla="*/ 488 w 1639"/>
                <a:gd name="T23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9" h="881">
                  <a:moveTo>
                    <a:pt x="13" y="711"/>
                  </a:moveTo>
                  <a:lnTo>
                    <a:pt x="979" y="811"/>
                  </a:lnTo>
                  <a:lnTo>
                    <a:pt x="1639" y="878"/>
                  </a:lnTo>
                  <a:lnTo>
                    <a:pt x="1638" y="881"/>
                  </a:lnTo>
                  <a:lnTo>
                    <a:pt x="13" y="714"/>
                  </a:lnTo>
                  <a:lnTo>
                    <a:pt x="13" y="711"/>
                  </a:lnTo>
                  <a:close/>
                  <a:moveTo>
                    <a:pt x="488" y="0"/>
                  </a:moveTo>
                  <a:lnTo>
                    <a:pt x="490" y="2"/>
                  </a:lnTo>
                  <a:lnTo>
                    <a:pt x="458" y="46"/>
                  </a:lnTo>
                  <a:lnTo>
                    <a:pt x="3" y="691"/>
                  </a:lnTo>
                  <a:lnTo>
                    <a:pt x="0" y="688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7835900" y="3590925"/>
              <a:ext cx="852488" cy="688975"/>
            </a:xfrm>
            <a:custGeom>
              <a:avLst/>
              <a:gdLst>
                <a:gd name="T0" fmla="*/ 3 w 1074"/>
                <a:gd name="T1" fmla="*/ 16 h 868"/>
                <a:gd name="T2" fmla="*/ 64 w 1074"/>
                <a:gd name="T3" fmla="*/ 868 h 868"/>
                <a:gd name="T4" fmla="*/ 61 w 1074"/>
                <a:gd name="T5" fmla="*/ 868 h 868"/>
                <a:gd name="T6" fmla="*/ 0 w 1074"/>
                <a:gd name="T7" fmla="*/ 16 h 868"/>
                <a:gd name="T8" fmla="*/ 3 w 1074"/>
                <a:gd name="T9" fmla="*/ 16 h 868"/>
                <a:gd name="T10" fmla="*/ 23 w 1074"/>
                <a:gd name="T11" fmla="*/ 0 h 868"/>
                <a:gd name="T12" fmla="*/ 1074 w 1074"/>
                <a:gd name="T13" fmla="*/ 516 h 868"/>
                <a:gd name="T14" fmla="*/ 1072 w 1074"/>
                <a:gd name="T15" fmla="*/ 519 h 868"/>
                <a:gd name="T16" fmla="*/ 22 w 1074"/>
                <a:gd name="T17" fmla="*/ 3 h 868"/>
                <a:gd name="T18" fmla="*/ 23 w 1074"/>
                <a:gd name="T1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4" h="868">
                  <a:moveTo>
                    <a:pt x="3" y="16"/>
                  </a:moveTo>
                  <a:lnTo>
                    <a:pt x="64" y="868"/>
                  </a:lnTo>
                  <a:lnTo>
                    <a:pt x="61" y="868"/>
                  </a:lnTo>
                  <a:lnTo>
                    <a:pt x="0" y="16"/>
                  </a:lnTo>
                  <a:lnTo>
                    <a:pt x="3" y="16"/>
                  </a:lnTo>
                  <a:close/>
                  <a:moveTo>
                    <a:pt x="23" y="0"/>
                  </a:moveTo>
                  <a:lnTo>
                    <a:pt x="1074" y="516"/>
                  </a:lnTo>
                  <a:lnTo>
                    <a:pt x="1072" y="519"/>
                  </a:lnTo>
                  <a:lnTo>
                    <a:pt x="22" y="3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7900988" y="4014788"/>
              <a:ext cx="906463" cy="989013"/>
            </a:xfrm>
            <a:custGeom>
              <a:avLst/>
              <a:gdLst>
                <a:gd name="T0" fmla="*/ 3 w 1140"/>
                <a:gd name="T1" fmla="*/ 373 h 1247"/>
                <a:gd name="T2" fmla="*/ 140 w 1140"/>
                <a:gd name="T3" fmla="*/ 480 h 1247"/>
                <a:gd name="T4" fmla="*/ 1123 w 1140"/>
                <a:gd name="T5" fmla="*/ 1244 h 1247"/>
                <a:gd name="T6" fmla="*/ 1120 w 1140"/>
                <a:gd name="T7" fmla="*/ 1247 h 1247"/>
                <a:gd name="T8" fmla="*/ 874 w 1140"/>
                <a:gd name="T9" fmla="*/ 1054 h 1247"/>
                <a:gd name="T10" fmla="*/ 0 w 1140"/>
                <a:gd name="T11" fmla="*/ 376 h 1247"/>
                <a:gd name="T12" fmla="*/ 3 w 1140"/>
                <a:gd name="T13" fmla="*/ 373 h 1247"/>
                <a:gd name="T14" fmla="*/ 1018 w 1140"/>
                <a:gd name="T15" fmla="*/ 19 h 1247"/>
                <a:gd name="T16" fmla="*/ 1046 w 1140"/>
                <a:gd name="T17" fmla="*/ 305 h 1247"/>
                <a:gd name="T18" fmla="*/ 1140 w 1140"/>
                <a:gd name="T19" fmla="*/ 1235 h 1247"/>
                <a:gd name="T20" fmla="*/ 1137 w 1140"/>
                <a:gd name="T21" fmla="*/ 1237 h 1247"/>
                <a:gd name="T22" fmla="*/ 1013 w 1140"/>
                <a:gd name="T23" fmla="*/ 19 h 1247"/>
                <a:gd name="T24" fmla="*/ 1018 w 1140"/>
                <a:gd name="T25" fmla="*/ 19 h 1247"/>
                <a:gd name="T26" fmla="*/ 989 w 1140"/>
                <a:gd name="T27" fmla="*/ 0 h 1247"/>
                <a:gd name="T28" fmla="*/ 989 w 1140"/>
                <a:gd name="T29" fmla="*/ 5 h 1247"/>
                <a:gd name="T30" fmla="*/ 228 w 1140"/>
                <a:gd name="T31" fmla="*/ 274 h 1247"/>
                <a:gd name="T32" fmla="*/ 6 w 1140"/>
                <a:gd name="T33" fmla="*/ 352 h 1247"/>
                <a:gd name="T34" fmla="*/ 4 w 1140"/>
                <a:gd name="T35" fmla="*/ 349 h 1247"/>
                <a:gd name="T36" fmla="*/ 989 w 1140"/>
                <a:gd name="T37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0" h="1247">
                  <a:moveTo>
                    <a:pt x="3" y="373"/>
                  </a:moveTo>
                  <a:lnTo>
                    <a:pt x="140" y="480"/>
                  </a:lnTo>
                  <a:lnTo>
                    <a:pt x="1123" y="1244"/>
                  </a:lnTo>
                  <a:lnTo>
                    <a:pt x="1120" y="1247"/>
                  </a:lnTo>
                  <a:lnTo>
                    <a:pt x="874" y="1054"/>
                  </a:lnTo>
                  <a:lnTo>
                    <a:pt x="0" y="376"/>
                  </a:lnTo>
                  <a:lnTo>
                    <a:pt x="3" y="373"/>
                  </a:lnTo>
                  <a:close/>
                  <a:moveTo>
                    <a:pt x="1018" y="19"/>
                  </a:moveTo>
                  <a:lnTo>
                    <a:pt x="1046" y="305"/>
                  </a:lnTo>
                  <a:lnTo>
                    <a:pt x="1140" y="1235"/>
                  </a:lnTo>
                  <a:lnTo>
                    <a:pt x="1137" y="1237"/>
                  </a:lnTo>
                  <a:lnTo>
                    <a:pt x="1013" y="19"/>
                  </a:lnTo>
                  <a:lnTo>
                    <a:pt x="1018" y="19"/>
                  </a:lnTo>
                  <a:close/>
                  <a:moveTo>
                    <a:pt x="989" y="0"/>
                  </a:moveTo>
                  <a:lnTo>
                    <a:pt x="989" y="5"/>
                  </a:lnTo>
                  <a:lnTo>
                    <a:pt x="228" y="274"/>
                  </a:lnTo>
                  <a:lnTo>
                    <a:pt x="6" y="352"/>
                  </a:lnTo>
                  <a:lnTo>
                    <a:pt x="4" y="349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7842250" y="2436813"/>
              <a:ext cx="577850" cy="923925"/>
            </a:xfrm>
            <a:custGeom>
              <a:avLst/>
              <a:gdLst>
                <a:gd name="T0" fmla="*/ 729 w 729"/>
                <a:gd name="T1" fmla="*/ 239 h 1164"/>
                <a:gd name="T2" fmla="*/ 729 w 729"/>
                <a:gd name="T3" fmla="*/ 239 h 1164"/>
                <a:gd name="T4" fmla="*/ 164 w 729"/>
                <a:gd name="T5" fmla="*/ 963 h 1164"/>
                <a:gd name="T6" fmla="*/ 729 w 729"/>
                <a:gd name="T7" fmla="*/ 239 h 1164"/>
                <a:gd name="T8" fmla="*/ 476 w 729"/>
                <a:gd name="T9" fmla="*/ 6 h 1164"/>
                <a:gd name="T10" fmla="*/ 479 w 729"/>
                <a:gd name="T11" fmla="*/ 7 h 1164"/>
                <a:gd name="T12" fmla="*/ 5 w 729"/>
                <a:gd name="T13" fmla="*/ 1164 h 1164"/>
                <a:gd name="T14" fmla="*/ 0 w 729"/>
                <a:gd name="T15" fmla="*/ 1162 h 1164"/>
                <a:gd name="T16" fmla="*/ 476 w 729"/>
                <a:gd name="T17" fmla="*/ 6 h 1164"/>
                <a:gd name="T18" fmla="*/ 505 w 729"/>
                <a:gd name="T19" fmla="*/ 1 h 1164"/>
                <a:gd name="T20" fmla="*/ 626 w 729"/>
                <a:gd name="T21" fmla="*/ 114 h 1164"/>
                <a:gd name="T22" fmla="*/ 505 w 729"/>
                <a:gd name="T23" fmla="*/ 1 h 1164"/>
                <a:gd name="T24" fmla="*/ 505 w 729"/>
                <a:gd name="T25" fmla="*/ 1 h 1164"/>
                <a:gd name="T26" fmla="*/ 506 w 729"/>
                <a:gd name="T27" fmla="*/ 0 h 1164"/>
                <a:gd name="T28" fmla="*/ 605 w 729"/>
                <a:gd name="T29" fmla="*/ 90 h 1164"/>
                <a:gd name="T30" fmla="*/ 506 w 729"/>
                <a:gd name="T31" fmla="*/ 0 h 1164"/>
                <a:gd name="T32" fmla="*/ 506 w 729"/>
                <a:gd name="T33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9" h="1164">
                  <a:moveTo>
                    <a:pt x="729" y="239"/>
                  </a:moveTo>
                  <a:lnTo>
                    <a:pt x="729" y="239"/>
                  </a:lnTo>
                  <a:lnTo>
                    <a:pt x="164" y="963"/>
                  </a:lnTo>
                  <a:lnTo>
                    <a:pt x="729" y="239"/>
                  </a:lnTo>
                  <a:close/>
                  <a:moveTo>
                    <a:pt x="476" y="6"/>
                  </a:moveTo>
                  <a:lnTo>
                    <a:pt x="479" y="7"/>
                  </a:lnTo>
                  <a:lnTo>
                    <a:pt x="5" y="1164"/>
                  </a:lnTo>
                  <a:lnTo>
                    <a:pt x="0" y="1162"/>
                  </a:lnTo>
                  <a:lnTo>
                    <a:pt x="476" y="6"/>
                  </a:lnTo>
                  <a:close/>
                  <a:moveTo>
                    <a:pt x="505" y="1"/>
                  </a:moveTo>
                  <a:lnTo>
                    <a:pt x="626" y="114"/>
                  </a:lnTo>
                  <a:lnTo>
                    <a:pt x="505" y="1"/>
                  </a:lnTo>
                  <a:lnTo>
                    <a:pt x="505" y="1"/>
                  </a:lnTo>
                  <a:close/>
                  <a:moveTo>
                    <a:pt x="506" y="0"/>
                  </a:moveTo>
                  <a:lnTo>
                    <a:pt x="605" y="90"/>
                  </a:lnTo>
                  <a:lnTo>
                    <a:pt x="506" y="0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7847013" y="2627313"/>
              <a:ext cx="1077913" cy="938213"/>
            </a:xfrm>
            <a:custGeom>
              <a:avLst/>
              <a:gdLst>
                <a:gd name="T0" fmla="*/ 10 w 1357"/>
                <a:gd name="T1" fmla="*/ 950 h 1181"/>
                <a:gd name="T2" fmla="*/ 770 w 1357"/>
                <a:gd name="T3" fmla="*/ 1079 h 1181"/>
                <a:gd name="T4" fmla="*/ 1357 w 1357"/>
                <a:gd name="T5" fmla="*/ 1178 h 1181"/>
                <a:gd name="T6" fmla="*/ 1357 w 1357"/>
                <a:gd name="T7" fmla="*/ 1181 h 1181"/>
                <a:gd name="T8" fmla="*/ 10 w 1357"/>
                <a:gd name="T9" fmla="*/ 953 h 1181"/>
                <a:gd name="T10" fmla="*/ 10 w 1357"/>
                <a:gd name="T11" fmla="*/ 950 h 1181"/>
                <a:gd name="T12" fmla="*/ 722 w 1357"/>
                <a:gd name="T13" fmla="*/ 0 h 1181"/>
                <a:gd name="T14" fmla="*/ 723 w 1357"/>
                <a:gd name="T15" fmla="*/ 2 h 1181"/>
                <a:gd name="T16" fmla="*/ 675 w 1357"/>
                <a:gd name="T17" fmla="*/ 64 h 1181"/>
                <a:gd name="T18" fmla="*/ 3 w 1357"/>
                <a:gd name="T19" fmla="*/ 928 h 1181"/>
                <a:gd name="T20" fmla="*/ 0 w 1357"/>
                <a:gd name="T21" fmla="*/ 926 h 1181"/>
                <a:gd name="T22" fmla="*/ 157 w 1357"/>
                <a:gd name="T23" fmla="*/ 724 h 1181"/>
                <a:gd name="T24" fmla="*/ 722 w 1357"/>
                <a:gd name="T25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7" h="1181">
                  <a:moveTo>
                    <a:pt x="10" y="950"/>
                  </a:moveTo>
                  <a:lnTo>
                    <a:pt x="770" y="1079"/>
                  </a:lnTo>
                  <a:lnTo>
                    <a:pt x="1357" y="1178"/>
                  </a:lnTo>
                  <a:lnTo>
                    <a:pt x="1357" y="1181"/>
                  </a:lnTo>
                  <a:lnTo>
                    <a:pt x="10" y="953"/>
                  </a:lnTo>
                  <a:lnTo>
                    <a:pt x="10" y="950"/>
                  </a:lnTo>
                  <a:close/>
                  <a:moveTo>
                    <a:pt x="722" y="0"/>
                  </a:moveTo>
                  <a:lnTo>
                    <a:pt x="723" y="2"/>
                  </a:lnTo>
                  <a:lnTo>
                    <a:pt x="675" y="64"/>
                  </a:lnTo>
                  <a:lnTo>
                    <a:pt x="3" y="928"/>
                  </a:lnTo>
                  <a:lnTo>
                    <a:pt x="0" y="926"/>
                  </a:lnTo>
                  <a:lnTo>
                    <a:pt x="157" y="724"/>
                  </a:lnTo>
                  <a:lnTo>
                    <a:pt x="7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7073900" y="3789363"/>
              <a:ext cx="333375" cy="611188"/>
            </a:xfrm>
            <a:custGeom>
              <a:avLst/>
              <a:gdLst>
                <a:gd name="T0" fmla="*/ 211 w 421"/>
                <a:gd name="T1" fmla="*/ 751 h 769"/>
                <a:gd name="T2" fmla="*/ 26 w 421"/>
                <a:gd name="T3" fmla="*/ 769 h 769"/>
                <a:gd name="T4" fmla="*/ 26 w 421"/>
                <a:gd name="T5" fmla="*/ 769 h 769"/>
                <a:gd name="T6" fmla="*/ 211 w 421"/>
                <a:gd name="T7" fmla="*/ 751 h 769"/>
                <a:gd name="T8" fmla="*/ 398 w 421"/>
                <a:gd name="T9" fmla="*/ 729 h 769"/>
                <a:gd name="T10" fmla="*/ 398 w 421"/>
                <a:gd name="T11" fmla="*/ 729 h 769"/>
                <a:gd name="T12" fmla="*/ 120 w 421"/>
                <a:gd name="T13" fmla="*/ 756 h 769"/>
                <a:gd name="T14" fmla="*/ 398 w 421"/>
                <a:gd name="T15" fmla="*/ 729 h 769"/>
                <a:gd name="T16" fmla="*/ 375 w 421"/>
                <a:gd name="T17" fmla="*/ 436 h 769"/>
                <a:gd name="T18" fmla="*/ 421 w 421"/>
                <a:gd name="T19" fmla="*/ 704 h 769"/>
                <a:gd name="T20" fmla="*/ 421 w 421"/>
                <a:gd name="T21" fmla="*/ 704 h 769"/>
                <a:gd name="T22" fmla="*/ 375 w 421"/>
                <a:gd name="T23" fmla="*/ 436 h 769"/>
                <a:gd name="T24" fmla="*/ 297 w 421"/>
                <a:gd name="T25" fmla="*/ 1 h 769"/>
                <a:gd name="T26" fmla="*/ 297 w 421"/>
                <a:gd name="T27" fmla="*/ 1 h 769"/>
                <a:gd name="T28" fmla="*/ 418 w 421"/>
                <a:gd name="T29" fmla="*/ 704 h 769"/>
                <a:gd name="T30" fmla="*/ 418 w 421"/>
                <a:gd name="T31" fmla="*/ 704 h 769"/>
                <a:gd name="T32" fmla="*/ 297 w 421"/>
                <a:gd name="T33" fmla="*/ 1 h 769"/>
                <a:gd name="T34" fmla="*/ 284 w 421"/>
                <a:gd name="T35" fmla="*/ 0 h 769"/>
                <a:gd name="T36" fmla="*/ 287 w 421"/>
                <a:gd name="T37" fmla="*/ 1 h 769"/>
                <a:gd name="T38" fmla="*/ 258 w 421"/>
                <a:gd name="T39" fmla="*/ 74 h 769"/>
                <a:gd name="T40" fmla="*/ 5 w 421"/>
                <a:gd name="T41" fmla="*/ 748 h 769"/>
                <a:gd name="T42" fmla="*/ 0 w 421"/>
                <a:gd name="T43" fmla="*/ 746 h 769"/>
                <a:gd name="T44" fmla="*/ 142 w 421"/>
                <a:gd name="T45" fmla="*/ 376 h 769"/>
                <a:gd name="T46" fmla="*/ 284 w 421"/>
                <a:gd name="T4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1" h="769">
                  <a:moveTo>
                    <a:pt x="211" y="751"/>
                  </a:moveTo>
                  <a:lnTo>
                    <a:pt x="26" y="769"/>
                  </a:lnTo>
                  <a:lnTo>
                    <a:pt x="26" y="769"/>
                  </a:lnTo>
                  <a:lnTo>
                    <a:pt x="211" y="751"/>
                  </a:lnTo>
                  <a:close/>
                  <a:moveTo>
                    <a:pt x="398" y="729"/>
                  </a:moveTo>
                  <a:lnTo>
                    <a:pt x="398" y="729"/>
                  </a:lnTo>
                  <a:lnTo>
                    <a:pt x="120" y="756"/>
                  </a:lnTo>
                  <a:lnTo>
                    <a:pt x="398" y="729"/>
                  </a:lnTo>
                  <a:close/>
                  <a:moveTo>
                    <a:pt x="375" y="436"/>
                  </a:moveTo>
                  <a:lnTo>
                    <a:pt x="421" y="704"/>
                  </a:lnTo>
                  <a:lnTo>
                    <a:pt x="421" y="704"/>
                  </a:lnTo>
                  <a:lnTo>
                    <a:pt x="375" y="436"/>
                  </a:lnTo>
                  <a:close/>
                  <a:moveTo>
                    <a:pt x="297" y="1"/>
                  </a:moveTo>
                  <a:lnTo>
                    <a:pt x="297" y="1"/>
                  </a:lnTo>
                  <a:lnTo>
                    <a:pt x="418" y="704"/>
                  </a:lnTo>
                  <a:lnTo>
                    <a:pt x="418" y="704"/>
                  </a:lnTo>
                  <a:lnTo>
                    <a:pt x="297" y="1"/>
                  </a:lnTo>
                  <a:close/>
                  <a:moveTo>
                    <a:pt x="284" y="0"/>
                  </a:moveTo>
                  <a:lnTo>
                    <a:pt x="287" y="1"/>
                  </a:lnTo>
                  <a:lnTo>
                    <a:pt x="258" y="74"/>
                  </a:lnTo>
                  <a:lnTo>
                    <a:pt x="5" y="748"/>
                  </a:lnTo>
                  <a:lnTo>
                    <a:pt x="0" y="746"/>
                  </a:lnTo>
                  <a:lnTo>
                    <a:pt x="142" y="376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7088188" y="4368800"/>
              <a:ext cx="303213" cy="33338"/>
            </a:xfrm>
            <a:custGeom>
              <a:avLst/>
              <a:gdLst>
                <a:gd name="T0" fmla="*/ 382 w 382"/>
                <a:gd name="T1" fmla="*/ 12 h 43"/>
                <a:gd name="T2" fmla="*/ 382 w 382"/>
                <a:gd name="T3" fmla="*/ 12 h 43"/>
                <a:gd name="T4" fmla="*/ 361 w 382"/>
                <a:gd name="T5" fmla="*/ 27 h 43"/>
                <a:gd name="T6" fmla="*/ 361 w 382"/>
                <a:gd name="T7" fmla="*/ 27 h 43"/>
                <a:gd name="T8" fmla="*/ 382 w 382"/>
                <a:gd name="T9" fmla="*/ 12 h 43"/>
                <a:gd name="T10" fmla="*/ 379 w 382"/>
                <a:gd name="T11" fmla="*/ 0 h 43"/>
                <a:gd name="T12" fmla="*/ 379 w 382"/>
                <a:gd name="T13" fmla="*/ 3 h 43"/>
                <a:gd name="T14" fmla="*/ 192 w 382"/>
                <a:gd name="T15" fmla="*/ 22 h 43"/>
                <a:gd name="T16" fmla="*/ 7 w 382"/>
                <a:gd name="T17" fmla="*/ 40 h 43"/>
                <a:gd name="T18" fmla="*/ 315 w 382"/>
                <a:gd name="T19" fmla="*/ 40 h 43"/>
                <a:gd name="T20" fmla="*/ 315 w 382"/>
                <a:gd name="T21" fmla="*/ 41 h 43"/>
                <a:gd name="T22" fmla="*/ 315 w 382"/>
                <a:gd name="T23" fmla="*/ 43 h 43"/>
                <a:gd name="T24" fmla="*/ 0 w 382"/>
                <a:gd name="T25" fmla="*/ 43 h 43"/>
                <a:gd name="T26" fmla="*/ 0 w 382"/>
                <a:gd name="T27" fmla="*/ 41 h 43"/>
                <a:gd name="T28" fmla="*/ 0 w 382"/>
                <a:gd name="T29" fmla="*/ 39 h 43"/>
                <a:gd name="T30" fmla="*/ 101 w 382"/>
                <a:gd name="T31" fmla="*/ 27 h 43"/>
                <a:gd name="T32" fmla="*/ 379 w 382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2" h="43">
                  <a:moveTo>
                    <a:pt x="382" y="12"/>
                  </a:moveTo>
                  <a:lnTo>
                    <a:pt x="382" y="12"/>
                  </a:lnTo>
                  <a:lnTo>
                    <a:pt x="361" y="27"/>
                  </a:lnTo>
                  <a:lnTo>
                    <a:pt x="361" y="27"/>
                  </a:lnTo>
                  <a:lnTo>
                    <a:pt x="382" y="12"/>
                  </a:lnTo>
                  <a:close/>
                  <a:moveTo>
                    <a:pt x="379" y="0"/>
                  </a:moveTo>
                  <a:lnTo>
                    <a:pt x="379" y="3"/>
                  </a:lnTo>
                  <a:lnTo>
                    <a:pt x="192" y="22"/>
                  </a:lnTo>
                  <a:lnTo>
                    <a:pt x="7" y="40"/>
                  </a:lnTo>
                  <a:lnTo>
                    <a:pt x="315" y="40"/>
                  </a:lnTo>
                  <a:lnTo>
                    <a:pt x="315" y="41"/>
                  </a:lnTo>
                  <a:lnTo>
                    <a:pt x="315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101" y="27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7308850" y="3784600"/>
              <a:ext cx="565150" cy="579438"/>
            </a:xfrm>
            <a:custGeom>
              <a:avLst/>
              <a:gdLst>
                <a:gd name="T0" fmla="*/ 703 w 711"/>
                <a:gd name="T1" fmla="*/ 651 h 730"/>
                <a:gd name="T2" fmla="*/ 703 w 711"/>
                <a:gd name="T3" fmla="*/ 651 h 730"/>
                <a:gd name="T4" fmla="*/ 151 w 711"/>
                <a:gd name="T5" fmla="*/ 730 h 730"/>
                <a:gd name="T6" fmla="*/ 151 w 711"/>
                <a:gd name="T7" fmla="*/ 730 h 730"/>
                <a:gd name="T8" fmla="*/ 703 w 711"/>
                <a:gd name="T9" fmla="*/ 651 h 730"/>
                <a:gd name="T10" fmla="*/ 3 w 711"/>
                <a:gd name="T11" fmla="*/ 8 h 730"/>
                <a:gd name="T12" fmla="*/ 78 w 711"/>
                <a:gd name="T13" fmla="*/ 443 h 730"/>
                <a:gd name="T14" fmla="*/ 124 w 711"/>
                <a:gd name="T15" fmla="*/ 711 h 730"/>
                <a:gd name="T16" fmla="*/ 121 w 711"/>
                <a:gd name="T17" fmla="*/ 711 h 730"/>
                <a:gd name="T18" fmla="*/ 0 w 711"/>
                <a:gd name="T19" fmla="*/ 8 h 730"/>
                <a:gd name="T20" fmla="*/ 3 w 711"/>
                <a:gd name="T21" fmla="*/ 8 h 730"/>
                <a:gd name="T22" fmla="*/ 17 w 711"/>
                <a:gd name="T23" fmla="*/ 0 h 730"/>
                <a:gd name="T24" fmla="*/ 289 w 711"/>
                <a:gd name="T25" fmla="*/ 246 h 730"/>
                <a:gd name="T26" fmla="*/ 711 w 711"/>
                <a:gd name="T27" fmla="*/ 631 h 730"/>
                <a:gd name="T28" fmla="*/ 708 w 711"/>
                <a:gd name="T29" fmla="*/ 634 h 730"/>
                <a:gd name="T30" fmla="*/ 651 w 711"/>
                <a:gd name="T31" fmla="*/ 581 h 730"/>
                <a:gd name="T32" fmla="*/ 16 w 711"/>
                <a:gd name="T33" fmla="*/ 1 h 730"/>
                <a:gd name="T34" fmla="*/ 17 w 711"/>
                <a:gd name="T35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1" h="730">
                  <a:moveTo>
                    <a:pt x="703" y="651"/>
                  </a:moveTo>
                  <a:lnTo>
                    <a:pt x="703" y="651"/>
                  </a:lnTo>
                  <a:lnTo>
                    <a:pt x="151" y="730"/>
                  </a:lnTo>
                  <a:lnTo>
                    <a:pt x="151" y="730"/>
                  </a:lnTo>
                  <a:lnTo>
                    <a:pt x="703" y="651"/>
                  </a:lnTo>
                  <a:close/>
                  <a:moveTo>
                    <a:pt x="3" y="8"/>
                  </a:moveTo>
                  <a:lnTo>
                    <a:pt x="78" y="443"/>
                  </a:lnTo>
                  <a:lnTo>
                    <a:pt x="124" y="711"/>
                  </a:lnTo>
                  <a:lnTo>
                    <a:pt x="121" y="711"/>
                  </a:lnTo>
                  <a:lnTo>
                    <a:pt x="0" y="8"/>
                  </a:lnTo>
                  <a:lnTo>
                    <a:pt x="3" y="8"/>
                  </a:lnTo>
                  <a:close/>
                  <a:moveTo>
                    <a:pt x="17" y="0"/>
                  </a:moveTo>
                  <a:lnTo>
                    <a:pt x="289" y="246"/>
                  </a:lnTo>
                  <a:lnTo>
                    <a:pt x="711" y="631"/>
                  </a:lnTo>
                  <a:lnTo>
                    <a:pt x="708" y="634"/>
                  </a:lnTo>
                  <a:lnTo>
                    <a:pt x="651" y="58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7342188" y="4378325"/>
              <a:ext cx="63500" cy="227013"/>
            </a:xfrm>
            <a:custGeom>
              <a:avLst/>
              <a:gdLst>
                <a:gd name="T0" fmla="*/ 17 w 80"/>
                <a:gd name="T1" fmla="*/ 55 h 286"/>
                <a:gd name="T2" fmla="*/ 20 w 80"/>
                <a:gd name="T3" fmla="*/ 55 h 286"/>
                <a:gd name="T4" fmla="*/ 3 w 80"/>
                <a:gd name="T5" fmla="*/ 284 h 286"/>
                <a:gd name="T6" fmla="*/ 0 w 80"/>
                <a:gd name="T7" fmla="*/ 284 h 286"/>
                <a:gd name="T8" fmla="*/ 17 w 80"/>
                <a:gd name="T9" fmla="*/ 55 h 286"/>
                <a:gd name="T10" fmla="*/ 80 w 80"/>
                <a:gd name="T11" fmla="*/ 12 h 286"/>
                <a:gd name="T12" fmla="*/ 80 w 80"/>
                <a:gd name="T13" fmla="*/ 12 h 286"/>
                <a:gd name="T14" fmla="*/ 7 w 80"/>
                <a:gd name="T15" fmla="*/ 286 h 286"/>
                <a:gd name="T16" fmla="*/ 7 w 80"/>
                <a:gd name="T17" fmla="*/ 286 h 286"/>
                <a:gd name="T18" fmla="*/ 80 w 80"/>
                <a:gd name="T19" fmla="*/ 12 h 286"/>
                <a:gd name="T20" fmla="*/ 63 w 80"/>
                <a:gd name="T21" fmla="*/ 0 h 286"/>
                <a:gd name="T22" fmla="*/ 66 w 80"/>
                <a:gd name="T23" fmla="*/ 2 h 286"/>
                <a:gd name="T24" fmla="*/ 43 w 80"/>
                <a:gd name="T25" fmla="*/ 17 h 286"/>
                <a:gd name="T26" fmla="*/ 42 w 80"/>
                <a:gd name="T27" fmla="*/ 15 h 286"/>
                <a:gd name="T28" fmla="*/ 63 w 80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286">
                  <a:moveTo>
                    <a:pt x="17" y="55"/>
                  </a:moveTo>
                  <a:lnTo>
                    <a:pt x="20" y="55"/>
                  </a:lnTo>
                  <a:lnTo>
                    <a:pt x="3" y="284"/>
                  </a:lnTo>
                  <a:lnTo>
                    <a:pt x="0" y="284"/>
                  </a:lnTo>
                  <a:lnTo>
                    <a:pt x="17" y="55"/>
                  </a:lnTo>
                  <a:close/>
                  <a:moveTo>
                    <a:pt x="80" y="12"/>
                  </a:moveTo>
                  <a:lnTo>
                    <a:pt x="80" y="12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80" y="12"/>
                  </a:lnTo>
                  <a:close/>
                  <a:moveTo>
                    <a:pt x="63" y="0"/>
                  </a:moveTo>
                  <a:lnTo>
                    <a:pt x="66" y="2"/>
                  </a:lnTo>
                  <a:lnTo>
                    <a:pt x="43" y="17"/>
                  </a:lnTo>
                  <a:lnTo>
                    <a:pt x="42" y="15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7345363" y="4300538"/>
              <a:ext cx="523875" cy="314325"/>
            </a:xfrm>
            <a:custGeom>
              <a:avLst/>
              <a:gdLst>
                <a:gd name="T0" fmla="*/ 72 w 661"/>
                <a:gd name="T1" fmla="*/ 108 h 394"/>
                <a:gd name="T2" fmla="*/ 75 w 661"/>
                <a:gd name="T3" fmla="*/ 109 h 394"/>
                <a:gd name="T4" fmla="*/ 2 w 661"/>
                <a:gd name="T5" fmla="*/ 383 h 394"/>
                <a:gd name="T6" fmla="*/ 0 w 661"/>
                <a:gd name="T7" fmla="*/ 381 h 394"/>
                <a:gd name="T8" fmla="*/ 19 w 661"/>
                <a:gd name="T9" fmla="*/ 307 h 394"/>
                <a:gd name="T10" fmla="*/ 72 w 661"/>
                <a:gd name="T11" fmla="*/ 108 h 394"/>
                <a:gd name="T12" fmla="*/ 660 w 661"/>
                <a:gd name="T13" fmla="*/ 10 h 394"/>
                <a:gd name="T14" fmla="*/ 661 w 661"/>
                <a:gd name="T15" fmla="*/ 12 h 394"/>
                <a:gd name="T16" fmla="*/ 483 w 661"/>
                <a:gd name="T17" fmla="*/ 118 h 394"/>
                <a:gd name="T18" fmla="*/ 17 w 661"/>
                <a:gd name="T19" fmla="*/ 394 h 394"/>
                <a:gd name="T20" fmla="*/ 15 w 661"/>
                <a:gd name="T21" fmla="*/ 391 h 394"/>
                <a:gd name="T22" fmla="*/ 344 w 661"/>
                <a:gd name="T23" fmla="*/ 198 h 394"/>
                <a:gd name="T24" fmla="*/ 660 w 661"/>
                <a:gd name="T25" fmla="*/ 10 h 394"/>
                <a:gd name="T26" fmla="*/ 657 w 661"/>
                <a:gd name="T27" fmla="*/ 0 h 394"/>
                <a:gd name="T28" fmla="*/ 658 w 661"/>
                <a:gd name="T29" fmla="*/ 4 h 394"/>
                <a:gd name="T30" fmla="*/ 657 w 661"/>
                <a:gd name="T31" fmla="*/ 4 h 394"/>
                <a:gd name="T32" fmla="*/ 106 w 661"/>
                <a:gd name="T33" fmla="*/ 82 h 394"/>
                <a:gd name="T34" fmla="*/ 105 w 661"/>
                <a:gd name="T35" fmla="*/ 79 h 394"/>
                <a:gd name="T36" fmla="*/ 657 w 661"/>
                <a:gd name="T3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1" h="394">
                  <a:moveTo>
                    <a:pt x="72" y="108"/>
                  </a:moveTo>
                  <a:lnTo>
                    <a:pt x="75" y="109"/>
                  </a:lnTo>
                  <a:lnTo>
                    <a:pt x="2" y="383"/>
                  </a:lnTo>
                  <a:lnTo>
                    <a:pt x="0" y="381"/>
                  </a:lnTo>
                  <a:lnTo>
                    <a:pt x="19" y="307"/>
                  </a:lnTo>
                  <a:lnTo>
                    <a:pt x="72" y="108"/>
                  </a:lnTo>
                  <a:close/>
                  <a:moveTo>
                    <a:pt x="660" y="10"/>
                  </a:moveTo>
                  <a:lnTo>
                    <a:pt x="661" y="12"/>
                  </a:lnTo>
                  <a:lnTo>
                    <a:pt x="483" y="118"/>
                  </a:lnTo>
                  <a:lnTo>
                    <a:pt x="17" y="394"/>
                  </a:lnTo>
                  <a:lnTo>
                    <a:pt x="15" y="391"/>
                  </a:lnTo>
                  <a:lnTo>
                    <a:pt x="344" y="198"/>
                  </a:lnTo>
                  <a:lnTo>
                    <a:pt x="660" y="10"/>
                  </a:lnTo>
                  <a:close/>
                  <a:moveTo>
                    <a:pt x="657" y="0"/>
                  </a:moveTo>
                  <a:lnTo>
                    <a:pt x="658" y="4"/>
                  </a:lnTo>
                  <a:lnTo>
                    <a:pt x="657" y="4"/>
                  </a:lnTo>
                  <a:lnTo>
                    <a:pt x="106" y="82"/>
                  </a:lnTo>
                  <a:lnTo>
                    <a:pt x="105" y="79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8416925" y="1558925"/>
              <a:ext cx="722313" cy="187325"/>
            </a:xfrm>
            <a:custGeom>
              <a:avLst/>
              <a:gdLst>
                <a:gd name="T0" fmla="*/ 0 w 909"/>
                <a:gd name="T1" fmla="*/ 3 h 236"/>
                <a:gd name="T2" fmla="*/ 909 w 909"/>
                <a:gd name="T3" fmla="*/ 236 h 236"/>
                <a:gd name="T4" fmla="*/ 909 w 909"/>
                <a:gd name="T5" fmla="*/ 236 h 236"/>
                <a:gd name="T6" fmla="*/ 0 w 909"/>
                <a:gd name="T7" fmla="*/ 3 h 236"/>
                <a:gd name="T8" fmla="*/ 0 w 909"/>
                <a:gd name="T9" fmla="*/ 3 h 236"/>
                <a:gd name="T10" fmla="*/ 1 w 909"/>
                <a:gd name="T11" fmla="*/ 0 h 236"/>
                <a:gd name="T12" fmla="*/ 909 w 909"/>
                <a:gd name="T13" fmla="*/ 234 h 236"/>
                <a:gd name="T14" fmla="*/ 909 w 909"/>
                <a:gd name="T15" fmla="*/ 234 h 236"/>
                <a:gd name="T16" fmla="*/ 1 w 909"/>
                <a:gd name="T17" fmla="*/ 0 h 236"/>
                <a:gd name="T18" fmla="*/ 1 w 909"/>
                <a:gd name="T1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9" h="236">
                  <a:moveTo>
                    <a:pt x="0" y="3"/>
                  </a:moveTo>
                  <a:lnTo>
                    <a:pt x="909" y="236"/>
                  </a:lnTo>
                  <a:lnTo>
                    <a:pt x="909" y="236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1" y="0"/>
                  </a:moveTo>
                  <a:lnTo>
                    <a:pt x="909" y="234"/>
                  </a:lnTo>
                  <a:lnTo>
                    <a:pt x="909" y="23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8418513" y="1479550"/>
              <a:ext cx="720725" cy="131763"/>
            </a:xfrm>
            <a:custGeom>
              <a:avLst/>
              <a:gdLst>
                <a:gd name="T0" fmla="*/ 0 w 908"/>
                <a:gd name="T1" fmla="*/ 96 h 167"/>
                <a:gd name="T2" fmla="*/ 908 w 908"/>
                <a:gd name="T3" fmla="*/ 164 h 167"/>
                <a:gd name="T4" fmla="*/ 908 w 908"/>
                <a:gd name="T5" fmla="*/ 167 h 167"/>
                <a:gd name="T6" fmla="*/ 0 w 908"/>
                <a:gd name="T7" fmla="*/ 99 h 167"/>
                <a:gd name="T8" fmla="*/ 0 w 908"/>
                <a:gd name="T9" fmla="*/ 96 h 167"/>
                <a:gd name="T10" fmla="*/ 217 w 908"/>
                <a:gd name="T11" fmla="*/ 73 h 167"/>
                <a:gd name="T12" fmla="*/ 0 w 908"/>
                <a:gd name="T13" fmla="*/ 94 h 167"/>
                <a:gd name="T14" fmla="*/ 0 w 908"/>
                <a:gd name="T15" fmla="*/ 94 h 167"/>
                <a:gd name="T16" fmla="*/ 217 w 908"/>
                <a:gd name="T17" fmla="*/ 73 h 167"/>
                <a:gd name="T18" fmla="*/ 908 w 908"/>
                <a:gd name="T19" fmla="*/ 0 h 167"/>
                <a:gd name="T20" fmla="*/ 679 w 908"/>
                <a:gd name="T21" fmla="*/ 23 h 167"/>
                <a:gd name="T22" fmla="*/ 679 w 908"/>
                <a:gd name="T23" fmla="*/ 23 h 167"/>
                <a:gd name="T24" fmla="*/ 908 w 908"/>
                <a:gd name="T2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8" h="167">
                  <a:moveTo>
                    <a:pt x="0" y="96"/>
                  </a:moveTo>
                  <a:lnTo>
                    <a:pt x="908" y="164"/>
                  </a:lnTo>
                  <a:lnTo>
                    <a:pt x="908" y="167"/>
                  </a:lnTo>
                  <a:lnTo>
                    <a:pt x="0" y="99"/>
                  </a:lnTo>
                  <a:lnTo>
                    <a:pt x="0" y="96"/>
                  </a:lnTo>
                  <a:close/>
                  <a:moveTo>
                    <a:pt x="217" y="73"/>
                  </a:moveTo>
                  <a:lnTo>
                    <a:pt x="0" y="94"/>
                  </a:lnTo>
                  <a:lnTo>
                    <a:pt x="0" y="94"/>
                  </a:lnTo>
                  <a:lnTo>
                    <a:pt x="217" y="73"/>
                  </a:lnTo>
                  <a:close/>
                  <a:moveTo>
                    <a:pt x="908" y="0"/>
                  </a:moveTo>
                  <a:lnTo>
                    <a:pt x="679" y="23"/>
                  </a:lnTo>
                  <a:lnTo>
                    <a:pt x="679" y="2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8418513" y="1476375"/>
              <a:ext cx="720725" cy="77788"/>
            </a:xfrm>
            <a:custGeom>
              <a:avLst/>
              <a:gdLst>
                <a:gd name="T0" fmla="*/ 908 w 908"/>
                <a:gd name="T1" fmla="*/ 0 h 98"/>
                <a:gd name="T2" fmla="*/ 908 w 908"/>
                <a:gd name="T3" fmla="*/ 4 h 98"/>
                <a:gd name="T4" fmla="*/ 679 w 908"/>
                <a:gd name="T5" fmla="*/ 27 h 98"/>
                <a:gd name="T6" fmla="*/ 679 w 908"/>
                <a:gd name="T7" fmla="*/ 27 h 98"/>
                <a:gd name="T8" fmla="*/ 908 w 908"/>
                <a:gd name="T9" fmla="*/ 4 h 98"/>
                <a:gd name="T10" fmla="*/ 908 w 908"/>
                <a:gd name="T11" fmla="*/ 9 h 98"/>
                <a:gd name="T12" fmla="*/ 217 w 908"/>
                <a:gd name="T13" fmla="*/ 77 h 98"/>
                <a:gd name="T14" fmla="*/ 0 w 908"/>
                <a:gd name="T15" fmla="*/ 98 h 98"/>
                <a:gd name="T16" fmla="*/ 0 w 908"/>
                <a:gd name="T17" fmla="*/ 95 h 98"/>
                <a:gd name="T18" fmla="*/ 908 w 908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8" h="98">
                  <a:moveTo>
                    <a:pt x="908" y="0"/>
                  </a:moveTo>
                  <a:lnTo>
                    <a:pt x="908" y="4"/>
                  </a:lnTo>
                  <a:lnTo>
                    <a:pt x="679" y="27"/>
                  </a:lnTo>
                  <a:lnTo>
                    <a:pt x="679" y="27"/>
                  </a:lnTo>
                  <a:lnTo>
                    <a:pt x="908" y="4"/>
                  </a:lnTo>
                  <a:lnTo>
                    <a:pt x="908" y="9"/>
                  </a:lnTo>
                  <a:lnTo>
                    <a:pt x="217" y="77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8231188" y="1574800"/>
              <a:ext cx="908050" cy="830263"/>
            </a:xfrm>
            <a:custGeom>
              <a:avLst/>
              <a:gdLst>
                <a:gd name="T0" fmla="*/ 735 w 1144"/>
                <a:gd name="T1" fmla="*/ 400 h 1046"/>
                <a:gd name="T2" fmla="*/ 1144 w 1144"/>
                <a:gd name="T3" fmla="*/ 729 h 1046"/>
                <a:gd name="T4" fmla="*/ 1144 w 1144"/>
                <a:gd name="T5" fmla="*/ 731 h 1046"/>
                <a:gd name="T6" fmla="*/ 735 w 1144"/>
                <a:gd name="T7" fmla="*/ 400 h 1046"/>
                <a:gd name="T8" fmla="*/ 205 w 1144"/>
                <a:gd name="T9" fmla="*/ 0 h 1046"/>
                <a:gd name="T10" fmla="*/ 208 w 1144"/>
                <a:gd name="T11" fmla="*/ 0 h 1046"/>
                <a:gd name="T12" fmla="*/ 3 w 1144"/>
                <a:gd name="T13" fmla="*/ 1046 h 1046"/>
                <a:gd name="T14" fmla="*/ 0 w 1144"/>
                <a:gd name="T15" fmla="*/ 1046 h 1046"/>
                <a:gd name="T16" fmla="*/ 205 w 1144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4" h="1046">
                  <a:moveTo>
                    <a:pt x="735" y="400"/>
                  </a:moveTo>
                  <a:lnTo>
                    <a:pt x="1144" y="729"/>
                  </a:lnTo>
                  <a:lnTo>
                    <a:pt x="1144" y="731"/>
                  </a:lnTo>
                  <a:lnTo>
                    <a:pt x="735" y="400"/>
                  </a:lnTo>
                  <a:close/>
                  <a:moveTo>
                    <a:pt x="205" y="0"/>
                  </a:moveTo>
                  <a:lnTo>
                    <a:pt x="208" y="0"/>
                  </a:lnTo>
                  <a:lnTo>
                    <a:pt x="3" y="1046"/>
                  </a:lnTo>
                  <a:lnTo>
                    <a:pt x="0" y="1046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8242300" y="2290763"/>
              <a:ext cx="896938" cy="307975"/>
            </a:xfrm>
            <a:custGeom>
              <a:avLst/>
              <a:gdLst>
                <a:gd name="T0" fmla="*/ 1 w 1130"/>
                <a:gd name="T1" fmla="*/ 185 h 389"/>
                <a:gd name="T2" fmla="*/ 100 w 1130"/>
                <a:gd name="T3" fmla="*/ 275 h 389"/>
                <a:gd name="T4" fmla="*/ 222 w 1130"/>
                <a:gd name="T5" fmla="*/ 386 h 389"/>
                <a:gd name="T6" fmla="*/ 221 w 1130"/>
                <a:gd name="T7" fmla="*/ 389 h 389"/>
                <a:gd name="T8" fmla="*/ 121 w 1130"/>
                <a:gd name="T9" fmla="*/ 299 h 389"/>
                <a:gd name="T10" fmla="*/ 0 w 1130"/>
                <a:gd name="T11" fmla="*/ 186 h 389"/>
                <a:gd name="T12" fmla="*/ 1 w 1130"/>
                <a:gd name="T13" fmla="*/ 185 h 389"/>
                <a:gd name="T14" fmla="*/ 1130 w 1130"/>
                <a:gd name="T15" fmla="*/ 0 h 389"/>
                <a:gd name="T16" fmla="*/ 1130 w 1130"/>
                <a:gd name="T17" fmla="*/ 4 h 389"/>
                <a:gd name="T18" fmla="*/ 7 w 1130"/>
                <a:gd name="T19" fmla="*/ 166 h 389"/>
                <a:gd name="T20" fmla="*/ 7 w 1130"/>
                <a:gd name="T21" fmla="*/ 164 h 389"/>
                <a:gd name="T22" fmla="*/ 1130 w 1130"/>
                <a:gd name="T23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0" h="389">
                  <a:moveTo>
                    <a:pt x="1" y="185"/>
                  </a:moveTo>
                  <a:lnTo>
                    <a:pt x="100" y="275"/>
                  </a:lnTo>
                  <a:lnTo>
                    <a:pt x="222" y="386"/>
                  </a:lnTo>
                  <a:lnTo>
                    <a:pt x="221" y="389"/>
                  </a:lnTo>
                  <a:lnTo>
                    <a:pt x="121" y="299"/>
                  </a:lnTo>
                  <a:lnTo>
                    <a:pt x="0" y="186"/>
                  </a:lnTo>
                  <a:lnTo>
                    <a:pt x="1" y="185"/>
                  </a:lnTo>
                  <a:close/>
                  <a:moveTo>
                    <a:pt x="1130" y="0"/>
                  </a:moveTo>
                  <a:lnTo>
                    <a:pt x="1130" y="4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8413750" y="1558925"/>
              <a:ext cx="725488" cy="595313"/>
            </a:xfrm>
            <a:custGeom>
              <a:avLst/>
              <a:gdLst>
                <a:gd name="T0" fmla="*/ 3 w 915"/>
                <a:gd name="T1" fmla="*/ 10 h 749"/>
                <a:gd name="T2" fmla="*/ 915 w 915"/>
                <a:gd name="T3" fmla="*/ 746 h 749"/>
                <a:gd name="T4" fmla="*/ 915 w 915"/>
                <a:gd name="T5" fmla="*/ 749 h 749"/>
                <a:gd name="T6" fmla="*/ 506 w 915"/>
                <a:gd name="T7" fmla="*/ 420 h 749"/>
                <a:gd name="T8" fmla="*/ 0 w 915"/>
                <a:gd name="T9" fmla="*/ 13 h 749"/>
                <a:gd name="T10" fmla="*/ 3 w 915"/>
                <a:gd name="T11" fmla="*/ 10 h 749"/>
                <a:gd name="T12" fmla="*/ 7 w 915"/>
                <a:gd name="T13" fmla="*/ 0 h 749"/>
                <a:gd name="T14" fmla="*/ 915 w 915"/>
                <a:gd name="T15" fmla="*/ 234 h 749"/>
                <a:gd name="T16" fmla="*/ 915 w 915"/>
                <a:gd name="T17" fmla="*/ 236 h 749"/>
                <a:gd name="T18" fmla="*/ 6 w 915"/>
                <a:gd name="T19" fmla="*/ 3 h 749"/>
                <a:gd name="T20" fmla="*/ 7 w 915"/>
                <a:gd name="T21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749">
                  <a:moveTo>
                    <a:pt x="3" y="10"/>
                  </a:moveTo>
                  <a:lnTo>
                    <a:pt x="915" y="746"/>
                  </a:lnTo>
                  <a:lnTo>
                    <a:pt x="915" y="749"/>
                  </a:lnTo>
                  <a:lnTo>
                    <a:pt x="506" y="420"/>
                  </a:lnTo>
                  <a:lnTo>
                    <a:pt x="0" y="13"/>
                  </a:lnTo>
                  <a:lnTo>
                    <a:pt x="3" y="10"/>
                  </a:lnTo>
                  <a:close/>
                  <a:moveTo>
                    <a:pt x="7" y="0"/>
                  </a:moveTo>
                  <a:lnTo>
                    <a:pt x="915" y="234"/>
                  </a:lnTo>
                  <a:lnTo>
                    <a:pt x="915" y="236"/>
                  </a:lnTo>
                  <a:lnTo>
                    <a:pt x="6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49" name="Freeform 51"/>
            <p:cNvSpPr>
              <a:spLocks noEditPoints="1"/>
            </p:cNvSpPr>
            <p:nvPr/>
          </p:nvSpPr>
          <p:spPr bwMode="auto">
            <a:xfrm>
              <a:off x="8440738" y="2327275"/>
              <a:ext cx="698500" cy="1222375"/>
            </a:xfrm>
            <a:custGeom>
              <a:avLst/>
              <a:gdLst>
                <a:gd name="T0" fmla="*/ 879 w 879"/>
                <a:gd name="T1" fmla="*/ 635 h 1538"/>
                <a:gd name="T2" fmla="*/ 879 w 879"/>
                <a:gd name="T3" fmla="*/ 635 h 1538"/>
                <a:gd name="T4" fmla="*/ 703 w 879"/>
                <a:gd name="T5" fmla="*/ 1305 h 1538"/>
                <a:gd name="T6" fmla="*/ 879 w 879"/>
                <a:gd name="T7" fmla="*/ 635 h 1538"/>
                <a:gd name="T8" fmla="*/ 3 w 879"/>
                <a:gd name="T9" fmla="*/ 379 h 1538"/>
                <a:gd name="T10" fmla="*/ 623 w 879"/>
                <a:gd name="T11" fmla="*/ 1537 h 1538"/>
                <a:gd name="T12" fmla="*/ 620 w 879"/>
                <a:gd name="T13" fmla="*/ 1538 h 1538"/>
                <a:gd name="T14" fmla="*/ 0 w 879"/>
                <a:gd name="T15" fmla="*/ 380 h 1538"/>
                <a:gd name="T16" fmla="*/ 3 w 879"/>
                <a:gd name="T17" fmla="*/ 379 h 1538"/>
                <a:gd name="T18" fmla="*/ 879 w 879"/>
                <a:gd name="T19" fmla="*/ 0 h 1538"/>
                <a:gd name="T20" fmla="*/ 879 w 879"/>
                <a:gd name="T21" fmla="*/ 4 h 1538"/>
                <a:gd name="T22" fmla="*/ 13 w 879"/>
                <a:gd name="T23" fmla="*/ 350 h 1538"/>
                <a:gd name="T24" fmla="*/ 13 w 879"/>
                <a:gd name="T25" fmla="*/ 347 h 1538"/>
                <a:gd name="T26" fmla="*/ 879 w 879"/>
                <a:gd name="T2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1538">
                  <a:moveTo>
                    <a:pt x="879" y="635"/>
                  </a:moveTo>
                  <a:lnTo>
                    <a:pt x="879" y="635"/>
                  </a:lnTo>
                  <a:lnTo>
                    <a:pt x="703" y="1305"/>
                  </a:lnTo>
                  <a:lnTo>
                    <a:pt x="879" y="635"/>
                  </a:lnTo>
                  <a:close/>
                  <a:moveTo>
                    <a:pt x="3" y="379"/>
                  </a:moveTo>
                  <a:lnTo>
                    <a:pt x="623" y="1537"/>
                  </a:lnTo>
                  <a:lnTo>
                    <a:pt x="620" y="1538"/>
                  </a:lnTo>
                  <a:lnTo>
                    <a:pt x="0" y="380"/>
                  </a:lnTo>
                  <a:lnTo>
                    <a:pt x="3" y="379"/>
                  </a:lnTo>
                  <a:close/>
                  <a:moveTo>
                    <a:pt x="879" y="0"/>
                  </a:moveTo>
                  <a:lnTo>
                    <a:pt x="879" y="4"/>
                  </a:lnTo>
                  <a:lnTo>
                    <a:pt x="13" y="350"/>
                  </a:lnTo>
                  <a:lnTo>
                    <a:pt x="13" y="347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8948738" y="2822575"/>
              <a:ext cx="190500" cy="731838"/>
            </a:xfrm>
            <a:custGeom>
              <a:avLst/>
              <a:gdLst>
                <a:gd name="T0" fmla="*/ 241 w 241"/>
                <a:gd name="T1" fmla="*/ 709 h 920"/>
                <a:gd name="T2" fmla="*/ 241 w 241"/>
                <a:gd name="T3" fmla="*/ 713 h 920"/>
                <a:gd name="T4" fmla="*/ 16 w 241"/>
                <a:gd name="T5" fmla="*/ 920 h 920"/>
                <a:gd name="T6" fmla="*/ 13 w 241"/>
                <a:gd name="T7" fmla="*/ 919 h 920"/>
                <a:gd name="T8" fmla="*/ 241 w 241"/>
                <a:gd name="T9" fmla="*/ 709 h 920"/>
                <a:gd name="T10" fmla="*/ 241 w 241"/>
                <a:gd name="T11" fmla="*/ 0 h 920"/>
                <a:gd name="T12" fmla="*/ 241 w 241"/>
                <a:gd name="T13" fmla="*/ 11 h 920"/>
                <a:gd name="T14" fmla="*/ 65 w 241"/>
                <a:gd name="T15" fmla="*/ 681 h 920"/>
                <a:gd name="T16" fmla="*/ 3 w 241"/>
                <a:gd name="T17" fmla="*/ 913 h 920"/>
                <a:gd name="T18" fmla="*/ 0 w 241"/>
                <a:gd name="T19" fmla="*/ 911 h 920"/>
                <a:gd name="T20" fmla="*/ 241 w 241"/>
                <a:gd name="T21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920">
                  <a:moveTo>
                    <a:pt x="241" y="709"/>
                  </a:moveTo>
                  <a:lnTo>
                    <a:pt x="241" y="713"/>
                  </a:lnTo>
                  <a:lnTo>
                    <a:pt x="16" y="920"/>
                  </a:lnTo>
                  <a:lnTo>
                    <a:pt x="13" y="919"/>
                  </a:lnTo>
                  <a:lnTo>
                    <a:pt x="241" y="709"/>
                  </a:lnTo>
                  <a:close/>
                  <a:moveTo>
                    <a:pt x="241" y="0"/>
                  </a:moveTo>
                  <a:lnTo>
                    <a:pt x="241" y="11"/>
                  </a:lnTo>
                  <a:lnTo>
                    <a:pt x="65" y="681"/>
                  </a:lnTo>
                  <a:lnTo>
                    <a:pt x="3" y="913"/>
                  </a:lnTo>
                  <a:lnTo>
                    <a:pt x="0" y="911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5584825" y="4949825"/>
              <a:ext cx="25400" cy="193675"/>
            </a:xfrm>
            <a:custGeom>
              <a:avLst/>
              <a:gdLst>
                <a:gd name="T0" fmla="*/ 3 w 31"/>
                <a:gd name="T1" fmla="*/ 0 h 244"/>
                <a:gd name="T2" fmla="*/ 31 w 31"/>
                <a:gd name="T3" fmla="*/ 244 h 244"/>
                <a:gd name="T4" fmla="*/ 28 w 31"/>
                <a:gd name="T5" fmla="*/ 244 h 244"/>
                <a:gd name="T6" fmla="*/ 0 w 31"/>
                <a:gd name="T7" fmla="*/ 5 h 244"/>
                <a:gd name="T8" fmla="*/ 0 w 31"/>
                <a:gd name="T9" fmla="*/ 2 h 244"/>
                <a:gd name="T10" fmla="*/ 3 w 31"/>
                <a:gd name="T11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44">
                  <a:moveTo>
                    <a:pt x="3" y="0"/>
                  </a:moveTo>
                  <a:lnTo>
                    <a:pt x="31" y="244"/>
                  </a:lnTo>
                  <a:lnTo>
                    <a:pt x="28" y="244"/>
                  </a:lnTo>
                  <a:lnTo>
                    <a:pt x="0" y="5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430838" y="4708525"/>
              <a:ext cx="155575" cy="434975"/>
            </a:xfrm>
            <a:custGeom>
              <a:avLst/>
              <a:gdLst>
                <a:gd name="T0" fmla="*/ 195 w 196"/>
                <a:gd name="T1" fmla="*/ 306 h 548"/>
                <a:gd name="T2" fmla="*/ 195 w 196"/>
                <a:gd name="T3" fmla="*/ 309 h 548"/>
                <a:gd name="T4" fmla="*/ 196 w 196"/>
                <a:gd name="T5" fmla="*/ 548 h 548"/>
                <a:gd name="T6" fmla="*/ 194 w 196"/>
                <a:gd name="T7" fmla="*/ 548 h 548"/>
                <a:gd name="T8" fmla="*/ 192 w 196"/>
                <a:gd name="T9" fmla="*/ 306 h 548"/>
                <a:gd name="T10" fmla="*/ 194 w 196"/>
                <a:gd name="T11" fmla="*/ 306 h 548"/>
                <a:gd name="T12" fmla="*/ 195 w 196"/>
                <a:gd name="T13" fmla="*/ 306 h 548"/>
                <a:gd name="T14" fmla="*/ 3 w 196"/>
                <a:gd name="T15" fmla="*/ 4 h 548"/>
                <a:gd name="T16" fmla="*/ 45 w 196"/>
                <a:gd name="T17" fmla="*/ 548 h 548"/>
                <a:gd name="T18" fmla="*/ 42 w 196"/>
                <a:gd name="T19" fmla="*/ 548 h 548"/>
                <a:gd name="T20" fmla="*/ 0 w 196"/>
                <a:gd name="T21" fmla="*/ 4 h 548"/>
                <a:gd name="T22" fmla="*/ 3 w 196"/>
                <a:gd name="T23" fmla="*/ 4 h 548"/>
                <a:gd name="T24" fmla="*/ 14 w 196"/>
                <a:gd name="T25" fmla="*/ 0 h 548"/>
                <a:gd name="T26" fmla="*/ 81 w 196"/>
                <a:gd name="T27" fmla="*/ 102 h 548"/>
                <a:gd name="T28" fmla="*/ 181 w 196"/>
                <a:gd name="T29" fmla="*/ 257 h 548"/>
                <a:gd name="T30" fmla="*/ 178 w 196"/>
                <a:gd name="T31" fmla="*/ 259 h 548"/>
                <a:gd name="T32" fmla="*/ 11 w 196"/>
                <a:gd name="T33" fmla="*/ 1 h 548"/>
                <a:gd name="T34" fmla="*/ 14 w 196"/>
                <a:gd name="T3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6" h="548">
                  <a:moveTo>
                    <a:pt x="195" y="306"/>
                  </a:moveTo>
                  <a:lnTo>
                    <a:pt x="195" y="309"/>
                  </a:lnTo>
                  <a:lnTo>
                    <a:pt x="196" y="548"/>
                  </a:lnTo>
                  <a:lnTo>
                    <a:pt x="194" y="548"/>
                  </a:lnTo>
                  <a:lnTo>
                    <a:pt x="192" y="306"/>
                  </a:lnTo>
                  <a:lnTo>
                    <a:pt x="194" y="306"/>
                  </a:lnTo>
                  <a:lnTo>
                    <a:pt x="195" y="306"/>
                  </a:lnTo>
                  <a:close/>
                  <a:moveTo>
                    <a:pt x="3" y="4"/>
                  </a:moveTo>
                  <a:lnTo>
                    <a:pt x="45" y="548"/>
                  </a:lnTo>
                  <a:lnTo>
                    <a:pt x="42" y="548"/>
                  </a:lnTo>
                  <a:lnTo>
                    <a:pt x="0" y="4"/>
                  </a:lnTo>
                  <a:lnTo>
                    <a:pt x="3" y="4"/>
                  </a:lnTo>
                  <a:close/>
                  <a:moveTo>
                    <a:pt x="14" y="0"/>
                  </a:moveTo>
                  <a:lnTo>
                    <a:pt x="81" y="102"/>
                  </a:lnTo>
                  <a:lnTo>
                    <a:pt x="181" y="257"/>
                  </a:lnTo>
                  <a:lnTo>
                    <a:pt x="178" y="259"/>
                  </a:lnTo>
                  <a:lnTo>
                    <a:pt x="11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8810625" y="4249738"/>
              <a:ext cx="328613" cy="823913"/>
            </a:xfrm>
            <a:custGeom>
              <a:avLst/>
              <a:gdLst>
                <a:gd name="T0" fmla="*/ 21 w 413"/>
                <a:gd name="T1" fmla="*/ 967 h 1037"/>
                <a:gd name="T2" fmla="*/ 413 w 413"/>
                <a:gd name="T3" fmla="*/ 1037 h 1037"/>
                <a:gd name="T4" fmla="*/ 21 w 413"/>
                <a:gd name="T5" fmla="*/ 967 h 1037"/>
                <a:gd name="T6" fmla="*/ 21 w 413"/>
                <a:gd name="T7" fmla="*/ 967 h 1037"/>
                <a:gd name="T8" fmla="*/ 225 w 413"/>
                <a:gd name="T9" fmla="*/ 1 h 1037"/>
                <a:gd name="T10" fmla="*/ 228 w 413"/>
                <a:gd name="T11" fmla="*/ 1 h 1037"/>
                <a:gd name="T12" fmla="*/ 3 w 413"/>
                <a:gd name="T13" fmla="*/ 940 h 1037"/>
                <a:gd name="T14" fmla="*/ 0 w 413"/>
                <a:gd name="T15" fmla="*/ 940 h 1037"/>
                <a:gd name="T16" fmla="*/ 225 w 413"/>
                <a:gd name="T17" fmla="*/ 1 h 1037"/>
                <a:gd name="T18" fmla="*/ 242 w 413"/>
                <a:gd name="T19" fmla="*/ 0 h 1037"/>
                <a:gd name="T20" fmla="*/ 413 w 413"/>
                <a:gd name="T21" fmla="*/ 512 h 1037"/>
                <a:gd name="T22" fmla="*/ 413 w 413"/>
                <a:gd name="T23" fmla="*/ 522 h 1037"/>
                <a:gd name="T24" fmla="*/ 239 w 413"/>
                <a:gd name="T25" fmla="*/ 1 h 1037"/>
                <a:gd name="T26" fmla="*/ 242 w 413"/>
                <a:gd name="T27" fmla="*/ 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037">
                  <a:moveTo>
                    <a:pt x="21" y="967"/>
                  </a:moveTo>
                  <a:lnTo>
                    <a:pt x="413" y="1037"/>
                  </a:lnTo>
                  <a:lnTo>
                    <a:pt x="21" y="967"/>
                  </a:lnTo>
                  <a:lnTo>
                    <a:pt x="21" y="967"/>
                  </a:lnTo>
                  <a:close/>
                  <a:moveTo>
                    <a:pt x="225" y="1"/>
                  </a:moveTo>
                  <a:lnTo>
                    <a:pt x="228" y="1"/>
                  </a:lnTo>
                  <a:lnTo>
                    <a:pt x="3" y="940"/>
                  </a:lnTo>
                  <a:lnTo>
                    <a:pt x="0" y="940"/>
                  </a:lnTo>
                  <a:lnTo>
                    <a:pt x="225" y="1"/>
                  </a:lnTo>
                  <a:close/>
                  <a:moveTo>
                    <a:pt x="242" y="0"/>
                  </a:moveTo>
                  <a:lnTo>
                    <a:pt x="413" y="512"/>
                  </a:lnTo>
                  <a:lnTo>
                    <a:pt x="413" y="522"/>
                  </a:lnTo>
                  <a:lnTo>
                    <a:pt x="239" y="1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732838" y="5032375"/>
              <a:ext cx="66675" cy="111125"/>
            </a:xfrm>
            <a:custGeom>
              <a:avLst/>
              <a:gdLst>
                <a:gd name="T0" fmla="*/ 79 w 82"/>
                <a:gd name="T1" fmla="*/ 0 h 140"/>
                <a:gd name="T2" fmla="*/ 82 w 82"/>
                <a:gd name="T3" fmla="*/ 2 h 140"/>
                <a:gd name="T4" fmla="*/ 4 w 82"/>
                <a:gd name="T5" fmla="*/ 140 h 140"/>
                <a:gd name="T6" fmla="*/ 0 w 82"/>
                <a:gd name="T7" fmla="*/ 140 h 140"/>
                <a:gd name="T8" fmla="*/ 75 w 82"/>
                <a:gd name="T9" fmla="*/ 10 h 140"/>
                <a:gd name="T10" fmla="*/ 79 w 82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40">
                  <a:moveTo>
                    <a:pt x="79" y="0"/>
                  </a:moveTo>
                  <a:lnTo>
                    <a:pt x="82" y="2"/>
                  </a:lnTo>
                  <a:lnTo>
                    <a:pt x="4" y="140"/>
                  </a:lnTo>
                  <a:lnTo>
                    <a:pt x="0" y="140"/>
                  </a:lnTo>
                  <a:lnTo>
                    <a:pt x="75" y="1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8821738" y="5018088"/>
              <a:ext cx="317500" cy="125413"/>
            </a:xfrm>
            <a:custGeom>
              <a:avLst/>
              <a:gdLst>
                <a:gd name="T0" fmla="*/ 3 w 400"/>
                <a:gd name="T1" fmla="*/ 14 h 158"/>
                <a:gd name="T2" fmla="*/ 157 w 400"/>
                <a:gd name="T3" fmla="*/ 158 h 158"/>
                <a:gd name="T4" fmla="*/ 152 w 400"/>
                <a:gd name="T5" fmla="*/ 158 h 158"/>
                <a:gd name="T6" fmla="*/ 0 w 400"/>
                <a:gd name="T7" fmla="*/ 16 h 158"/>
                <a:gd name="T8" fmla="*/ 3 w 400"/>
                <a:gd name="T9" fmla="*/ 14 h 158"/>
                <a:gd name="T10" fmla="*/ 8 w 400"/>
                <a:gd name="T11" fmla="*/ 0 h 158"/>
                <a:gd name="T12" fmla="*/ 400 w 400"/>
                <a:gd name="T13" fmla="*/ 70 h 158"/>
                <a:gd name="T14" fmla="*/ 400 w 400"/>
                <a:gd name="T15" fmla="*/ 74 h 158"/>
                <a:gd name="T16" fmla="*/ 7 w 400"/>
                <a:gd name="T17" fmla="*/ 3 h 158"/>
                <a:gd name="T18" fmla="*/ 8 w 400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158">
                  <a:moveTo>
                    <a:pt x="3" y="14"/>
                  </a:moveTo>
                  <a:lnTo>
                    <a:pt x="157" y="158"/>
                  </a:lnTo>
                  <a:lnTo>
                    <a:pt x="152" y="158"/>
                  </a:lnTo>
                  <a:lnTo>
                    <a:pt x="0" y="16"/>
                  </a:lnTo>
                  <a:lnTo>
                    <a:pt x="3" y="14"/>
                  </a:lnTo>
                  <a:close/>
                  <a:moveTo>
                    <a:pt x="8" y="0"/>
                  </a:moveTo>
                  <a:lnTo>
                    <a:pt x="400" y="70"/>
                  </a:lnTo>
                  <a:lnTo>
                    <a:pt x="400" y="74"/>
                  </a:lnTo>
                  <a:lnTo>
                    <a:pt x="7" y="3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5973763" y="4960938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4 w 50"/>
                <a:gd name="T13" fmla="*/ 51 h 51"/>
                <a:gd name="T14" fmla="*/ 11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1 w 50"/>
                <a:gd name="T23" fmla="*/ 4 h 51"/>
                <a:gd name="T24" fmla="*/ 24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1"/>
                  </a:lnTo>
                  <a:lnTo>
                    <a:pt x="11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535738" y="4194175"/>
              <a:ext cx="41275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7 w 52"/>
                <a:gd name="T5" fmla="*/ 13 h 50"/>
                <a:gd name="T6" fmla="*/ 52 w 52"/>
                <a:gd name="T7" fmla="*/ 25 h 50"/>
                <a:gd name="T8" fmla="*/ 47 w 52"/>
                <a:gd name="T9" fmla="*/ 38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5 w 52"/>
                <a:gd name="T17" fmla="*/ 38 h 50"/>
                <a:gd name="T18" fmla="*/ 0 w 52"/>
                <a:gd name="T19" fmla="*/ 25 h 50"/>
                <a:gd name="T20" fmla="*/ 5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2" y="25"/>
                  </a:lnTo>
                  <a:lnTo>
                    <a:pt x="47" y="38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5" y="38"/>
                  </a:lnTo>
                  <a:lnTo>
                    <a:pt x="0" y="25"/>
                  </a:lnTo>
                  <a:lnTo>
                    <a:pt x="5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6877050" y="4808538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6 h 50"/>
                <a:gd name="T10" fmla="*/ 50 w 50"/>
                <a:gd name="T11" fmla="*/ 29 h 50"/>
                <a:gd name="T12" fmla="*/ 50 w 50"/>
                <a:gd name="T13" fmla="*/ 29 h 50"/>
                <a:gd name="T14" fmla="*/ 48 w 50"/>
                <a:gd name="T15" fmla="*/ 35 h 50"/>
                <a:gd name="T16" fmla="*/ 45 w 50"/>
                <a:gd name="T17" fmla="*/ 40 h 50"/>
                <a:gd name="T18" fmla="*/ 40 w 50"/>
                <a:gd name="T19" fmla="*/ 44 h 50"/>
                <a:gd name="T20" fmla="*/ 35 w 50"/>
                <a:gd name="T21" fmla="*/ 49 h 50"/>
                <a:gd name="T22" fmla="*/ 28 w 50"/>
                <a:gd name="T23" fmla="*/ 50 h 50"/>
                <a:gd name="T24" fmla="*/ 25 w 50"/>
                <a:gd name="T25" fmla="*/ 50 h 50"/>
                <a:gd name="T26" fmla="*/ 24 w 50"/>
                <a:gd name="T27" fmla="*/ 50 h 50"/>
                <a:gd name="T28" fmla="*/ 17 w 50"/>
                <a:gd name="T29" fmla="*/ 49 h 50"/>
                <a:gd name="T30" fmla="*/ 11 w 50"/>
                <a:gd name="T31" fmla="*/ 46 h 50"/>
                <a:gd name="T32" fmla="*/ 6 w 50"/>
                <a:gd name="T33" fmla="*/ 42 h 50"/>
                <a:gd name="T34" fmla="*/ 1 w 50"/>
                <a:gd name="T35" fmla="*/ 36 h 50"/>
                <a:gd name="T36" fmla="*/ 1 w 50"/>
                <a:gd name="T37" fmla="*/ 33 h 50"/>
                <a:gd name="T38" fmla="*/ 1 w 50"/>
                <a:gd name="T39" fmla="*/ 33 h 50"/>
                <a:gd name="T40" fmla="*/ 0 w 50"/>
                <a:gd name="T41" fmla="*/ 30 h 50"/>
                <a:gd name="T42" fmla="*/ 0 w 50"/>
                <a:gd name="T43" fmla="*/ 30 h 50"/>
                <a:gd name="T44" fmla="*/ 0 w 50"/>
                <a:gd name="T45" fmla="*/ 27 h 50"/>
                <a:gd name="T46" fmla="*/ 0 w 50"/>
                <a:gd name="T47" fmla="*/ 25 h 50"/>
                <a:gd name="T48" fmla="*/ 3 w 50"/>
                <a:gd name="T49" fmla="*/ 12 h 50"/>
                <a:gd name="T50" fmla="*/ 11 w 50"/>
                <a:gd name="T51" fmla="*/ 3 h 50"/>
                <a:gd name="T52" fmla="*/ 24 w 50"/>
                <a:gd name="T5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48" y="35"/>
                  </a:lnTo>
                  <a:lnTo>
                    <a:pt x="45" y="40"/>
                  </a:lnTo>
                  <a:lnTo>
                    <a:pt x="40" y="44"/>
                  </a:lnTo>
                  <a:lnTo>
                    <a:pt x="35" y="49"/>
                  </a:lnTo>
                  <a:lnTo>
                    <a:pt x="28" y="50"/>
                  </a:lnTo>
                  <a:lnTo>
                    <a:pt x="25" y="50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1" y="46"/>
                  </a:lnTo>
                  <a:lnTo>
                    <a:pt x="6" y="42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59" name="Freeform 61"/>
            <p:cNvSpPr>
              <a:spLocks/>
            </p:cNvSpPr>
            <p:nvPr/>
          </p:nvSpPr>
          <p:spPr bwMode="auto">
            <a:xfrm>
              <a:off x="6484938" y="400685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9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819775" y="4178300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9 w 50"/>
                <a:gd name="T3" fmla="*/ 3 h 50"/>
                <a:gd name="T4" fmla="*/ 47 w 50"/>
                <a:gd name="T5" fmla="*/ 12 h 50"/>
                <a:gd name="T6" fmla="*/ 50 w 50"/>
                <a:gd name="T7" fmla="*/ 25 h 50"/>
                <a:gd name="T8" fmla="*/ 50 w 50"/>
                <a:gd name="T9" fmla="*/ 27 h 50"/>
                <a:gd name="T10" fmla="*/ 50 w 50"/>
                <a:gd name="T11" fmla="*/ 27 h 50"/>
                <a:gd name="T12" fmla="*/ 48 w 50"/>
                <a:gd name="T13" fmla="*/ 33 h 50"/>
                <a:gd name="T14" fmla="*/ 47 w 50"/>
                <a:gd name="T15" fmla="*/ 39 h 50"/>
                <a:gd name="T16" fmla="*/ 43 w 50"/>
                <a:gd name="T17" fmla="*/ 45 h 50"/>
                <a:gd name="T18" fmla="*/ 37 w 50"/>
                <a:gd name="T19" fmla="*/ 47 h 50"/>
                <a:gd name="T20" fmla="*/ 31 w 50"/>
                <a:gd name="T21" fmla="*/ 50 h 50"/>
                <a:gd name="T22" fmla="*/ 31 w 50"/>
                <a:gd name="T23" fmla="*/ 50 h 50"/>
                <a:gd name="T24" fmla="*/ 29 w 50"/>
                <a:gd name="T25" fmla="*/ 50 h 50"/>
                <a:gd name="T26" fmla="*/ 29 w 50"/>
                <a:gd name="T27" fmla="*/ 50 h 50"/>
                <a:gd name="T28" fmla="*/ 26 w 50"/>
                <a:gd name="T29" fmla="*/ 50 h 50"/>
                <a:gd name="T30" fmla="*/ 19 w 50"/>
                <a:gd name="T31" fmla="*/ 50 h 50"/>
                <a:gd name="T32" fmla="*/ 16 w 50"/>
                <a:gd name="T33" fmla="*/ 49 h 50"/>
                <a:gd name="T34" fmla="*/ 16 w 50"/>
                <a:gd name="T35" fmla="*/ 49 h 50"/>
                <a:gd name="T36" fmla="*/ 10 w 50"/>
                <a:gd name="T37" fmla="*/ 46 h 50"/>
                <a:gd name="T38" fmla="*/ 7 w 50"/>
                <a:gd name="T39" fmla="*/ 43 h 50"/>
                <a:gd name="T40" fmla="*/ 3 w 50"/>
                <a:gd name="T41" fmla="*/ 39 h 50"/>
                <a:gd name="T42" fmla="*/ 1 w 50"/>
                <a:gd name="T43" fmla="*/ 32 h 50"/>
                <a:gd name="T44" fmla="*/ 0 w 50"/>
                <a:gd name="T45" fmla="*/ 25 h 50"/>
                <a:gd name="T46" fmla="*/ 3 w 50"/>
                <a:gd name="T47" fmla="*/ 12 h 50"/>
                <a:gd name="T48" fmla="*/ 13 w 50"/>
                <a:gd name="T49" fmla="*/ 3 h 50"/>
                <a:gd name="T50" fmla="*/ 26 w 50"/>
                <a:gd name="T5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9" y="3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33"/>
                  </a:lnTo>
                  <a:lnTo>
                    <a:pt x="47" y="39"/>
                  </a:lnTo>
                  <a:lnTo>
                    <a:pt x="43" y="45"/>
                  </a:lnTo>
                  <a:lnTo>
                    <a:pt x="37" y="47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9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19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3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7456488" y="48593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7815263" y="356393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5 h 50"/>
                <a:gd name="T8" fmla="*/ 47 w 51"/>
                <a:gd name="T9" fmla="*/ 38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2 w 51"/>
                <a:gd name="T17" fmla="*/ 38 h 50"/>
                <a:gd name="T18" fmla="*/ 0 w 51"/>
                <a:gd name="T19" fmla="*/ 25 h 50"/>
                <a:gd name="T20" fmla="*/ 2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5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8685213" y="3989388"/>
              <a:ext cx="39688" cy="39688"/>
            </a:xfrm>
            <a:custGeom>
              <a:avLst/>
              <a:gdLst>
                <a:gd name="T0" fmla="*/ 25 w 50"/>
                <a:gd name="T1" fmla="*/ 0 h 50"/>
                <a:gd name="T2" fmla="*/ 38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8 h 50"/>
                <a:gd name="T10" fmla="*/ 38 w 50"/>
                <a:gd name="T11" fmla="*/ 47 h 50"/>
                <a:gd name="T12" fmla="*/ 25 w 50"/>
                <a:gd name="T13" fmla="*/ 50 h 50"/>
                <a:gd name="T14" fmla="*/ 13 w 50"/>
                <a:gd name="T15" fmla="*/ 47 h 50"/>
                <a:gd name="T16" fmla="*/ 3 w 50"/>
                <a:gd name="T17" fmla="*/ 38 h 50"/>
                <a:gd name="T18" fmla="*/ 0 w 50"/>
                <a:gd name="T19" fmla="*/ 26 h 50"/>
                <a:gd name="T20" fmla="*/ 3 w 50"/>
                <a:gd name="T21" fmla="*/ 13 h 50"/>
                <a:gd name="T22" fmla="*/ 13 w 50"/>
                <a:gd name="T23" fmla="*/ 3 h 50"/>
                <a:gd name="T24" fmla="*/ 25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7815263" y="3359150"/>
              <a:ext cx="41275" cy="41275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8 h 51"/>
                <a:gd name="T10" fmla="*/ 38 w 51"/>
                <a:gd name="T11" fmla="*/ 47 h 51"/>
                <a:gd name="T12" fmla="*/ 25 w 51"/>
                <a:gd name="T13" fmla="*/ 51 h 51"/>
                <a:gd name="T14" fmla="*/ 12 w 51"/>
                <a:gd name="T15" fmla="*/ 47 h 51"/>
                <a:gd name="T16" fmla="*/ 2 w 51"/>
                <a:gd name="T17" fmla="*/ 38 h 51"/>
                <a:gd name="T18" fmla="*/ 0 w 51"/>
                <a:gd name="T19" fmla="*/ 26 h 51"/>
                <a:gd name="T20" fmla="*/ 2 w 51"/>
                <a:gd name="T21" fmla="*/ 13 h 51"/>
                <a:gd name="T22" fmla="*/ 12 w 51"/>
                <a:gd name="T23" fmla="*/ 3 h 51"/>
                <a:gd name="T24" fmla="*/ 25 w 51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8"/>
                  </a:lnTo>
                  <a:lnTo>
                    <a:pt x="38" y="47"/>
                  </a:lnTo>
                  <a:lnTo>
                    <a:pt x="25" y="51"/>
                  </a:lnTo>
                  <a:lnTo>
                    <a:pt x="12" y="47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2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7046913" y="4383088"/>
              <a:ext cx="41275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8 w 51"/>
                <a:gd name="T5" fmla="*/ 12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2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6" name="Freeform 68"/>
            <p:cNvSpPr>
              <a:spLocks/>
            </p:cNvSpPr>
            <p:nvPr/>
          </p:nvSpPr>
          <p:spPr bwMode="auto">
            <a:xfrm>
              <a:off x="7286625" y="3751263"/>
              <a:ext cx="39688" cy="39688"/>
            </a:xfrm>
            <a:custGeom>
              <a:avLst/>
              <a:gdLst>
                <a:gd name="T0" fmla="*/ 24 w 50"/>
                <a:gd name="T1" fmla="*/ 0 h 50"/>
                <a:gd name="T2" fmla="*/ 37 w 50"/>
                <a:gd name="T3" fmla="*/ 3 h 50"/>
                <a:gd name="T4" fmla="*/ 47 w 50"/>
                <a:gd name="T5" fmla="*/ 13 h 50"/>
                <a:gd name="T6" fmla="*/ 50 w 50"/>
                <a:gd name="T7" fmla="*/ 26 h 50"/>
                <a:gd name="T8" fmla="*/ 47 w 50"/>
                <a:gd name="T9" fmla="*/ 39 h 50"/>
                <a:gd name="T10" fmla="*/ 37 w 50"/>
                <a:gd name="T11" fmla="*/ 47 h 50"/>
                <a:gd name="T12" fmla="*/ 24 w 50"/>
                <a:gd name="T13" fmla="*/ 50 h 50"/>
                <a:gd name="T14" fmla="*/ 11 w 50"/>
                <a:gd name="T15" fmla="*/ 47 h 50"/>
                <a:gd name="T16" fmla="*/ 3 w 50"/>
                <a:gd name="T17" fmla="*/ 39 h 50"/>
                <a:gd name="T18" fmla="*/ 0 w 50"/>
                <a:gd name="T19" fmla="*/ 26 h 50"/>
                <a:gd name="T20" fmla="*/ 3 w 50"/>
                <a:gd name="T21" fmla="*/ 13 h 50"/>
                <a:gd name="T22" fmla="*/ 11 w 50"/>
                <a:gd name="T23" fmla="*/ 3 h 50"/>
                <a:gd name="T24" fmla="*/ 24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4" y="0"/>
                  </a:moveTo>
                  <a:lnTo>
                    <a:pt x="37" y="3"/>
                  </a:lnTo>
                  <a:lnTo>
                    <a:pt x="47" y="13"/>
                  </a:lnTo>
                  <a:lnTo>
                    <a:pt x="50" y="26"/>
                  </a:lnTo>
                  <a:lnTo>
                    <a:pt x="47" y="39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7337425" y="4383088"/>
              <a:ext cx="39688" cy="39688"/>
            </a:xfrm>
            <a:custGeom>
              <a:avLst/>
              <a:gdLst>
                <a:gd name="T0" fmla="*/ 26 w 50"/>
                <a:gd name="T1" fmla="*/ 0 h 50"/>
                <a:gd name="T2" fmla="*/ 38 w 50"/>
                <a:gd name="T3" fmla="*/ 3 h 50"/>
                <a:gd name="T4" fmla="*/ 47 w 50"/>
                <a:gd name="T5" fmla="*/ 12 h 50"/>
                <a:gd name="T6" fmla="*/ 50 w 50"/>
                <a:gd name="T7" fmla="*/ 24 h 50"/>
                <a:gd name="T8" fmla="*/ 47 w 50"/>
                <a:gd name="T9" fmla="*/ 37 h 50"/>
                <a:gd name="T10" fmla="*/ 38 w 50"/>
                <a:gd name="T11" fmla="*/ 47 h 50"/>
                <a:gd name="T12" fmla="*/ 26 w 50"/>
                <a:gd name="T13" fmla="*/ 50 h 50"/>
                <a:gd name="T14" fmla="*/ 13 w 50"/>
                <a:gd name="T15" fmla="*/ 47 h 50"/>
                <a:gd name="T16" fmla="*/ 3 w 50"/>
                <a:gd name="T17" fmla="*/ 37 h 50"/>
                <a:gd name="T18" fmla="*/ 0 w 50"/>
                <a:gd name="T19" fmla="*/ 24 h 50"/>
                <a:gd name="T20" fmla="*/ 3 w 50"/>
                <a:gd name="T21" fmla="*/ 12 h 50"/>
                <a:gd name="T22" fmla="*/ 13 w 50"/>
                <a:gd name="T23" fmla="*/ 3 h 50"/>
                <a:gd name="T24" fmla="*/ 26 w 50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lnTo>
                    <a:pt x="38" y="3"/>
                  </a:lnTo>
                  <a:lnTo>
                    <a:pt x="47" y="12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2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8" name="Freeform 70"/>
            <p:cNvSpPr>
              <a:spLocks/>
            </p:cNvSpPr>
            <p:nvPr/>
          </p:nvSpPr>
          <p:spPr bwMode="auto">
            <a:xfrm>
              <a:off x="7389813" y="4348163"/>
              <a:ext cx="39688" cy="39688"/>
            </a:xfrm>
            <a:custGeom>
              <a:avLst/>
              <a:gdLst>
                <a:gd name="T0" fmla="*/ 26 w 51"/>
                <a:gd name="T1" fmla="*/ 0 h 51"/>
                <a:gd name="T2" fmla="*/ 39 w 51"/>
                <a:gd name="T3" fmla="*/ 4 h 51"/>
                <a:gd name="T4" fmla="*/ 47 w 51"/>
                <a:gd name="T5" fmla="*/ 13 h 51"/>
                <a:gd name="T6" fmla="*/ 51 w 51"/>
                <a:gd name="T7" fmla="*/ 26 h 51"/>
                <a:gd name="T8" fmla="*/ 47 w 51"/>
                <a:gd name="T9" fmla="*/ 39 h 51"/>
                <a:gd name="T10" fmla="*/ 39 w 51"/>
                <a:gd name="T11" fmla="*/ 49 h 51"/>
                <a:gd name="T12" fmla="*/ 26 w 51"/>
                <a:gd name="T13" fmla="*/ 51 h 51"/>
                <a:gd name="T14" fmla="*/ 20 w 51"/>
                <a:gd name="T15" fmla="*/ 51 h 51"/>
                <a:gd name="T16" fmla="*/ 20 w 51"/>
                <a:gd name="T17" fmla="*/ 51 h 51"/>
                <a:gd name="T18" fmla="*/ 17 w 51"/>
                <a:gd name="T19" fmla="*/ 50 h 51"/>
                <a:gd name="T20" fmla="*/ 13 w 51"/>
                <a:gd name="T21" fmla="*/ 49 h 51"/>
                <a:gd name="T22" fmla="*/ 9 w 51"/>
                <a:gd name="T23" fmla="*/ 46 h 51"/>
                <a:gd name="T24" fmla="*/ 6 w 51"/>
                <a:gd name="T25" fmla="*/ 41 h 51"/>
                <a:gd name="T26" fmla="*/ 3 w 51"/>
                <a:gd name="T27" fmla="*/ 39 h 51"/>
                <a:gd name="T28" fmla="*/ 3 w 51"/>
                <a:gd name="T29" fmla="*/ 39 h 51"/>
                <a:gd name="T30" fmla="*/ 2 w 51"/>
                <a:gd name="T31" fmla="*/ 34 h 51"/>
                <a:gd name="T32" fmla="*/ 0 w 51"/>
                <a:gd name="T33" fmla="*/ 30 h 51"/>
                <a:gd name="T34" fmla="*/ 0 w 51"/>
                <a:gd name="T35" fmla="*/ 27 h 51"/>
                <a:gd name="T36" fmla="*/ 0 w 51"/>
                <a:gd name="T37" fmla="*/ 27 h 51"/>
                <a:gd name="T38" fmla="*/ 0 w 51"/>
                <a:gd name="T39" fmla="*/ 26 h 51"/>
                <a:gd name="T40" fmla="*/ 3 w 51"/>
                <a:gd name="T41" fmla="*/ 13 h 51"/>
                <a:gd name="T42" fmla="*/ 13 w 51"/>
                <a:gd name="T43" fmla="*/ 4 h 51"/>
                <a:gd name="T44" fmla="*/ 26 w 51"/>
                <a:gd name="T4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9" y="4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9" y="49"/>
                  </a:lnTo>
                  <a:lnTo>
                    <a:pt x="26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7" y="50"/>
                  </a:lnTo>
                  <a:lnTo>
                    <a:pt x="13" y="49"/>
                  </a:lnTo>
                  <a:lnTo>
                    <a:pt x="9" y="46"/>
                  </a:lnTo>
                  <a:lnTo>
                    <a:pt x="6" y="41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7866063" y="4279900"/>
              <a:ext cx="41275" cy="39688"/>
            </a:xfrm>
            <a:custGeom>
              <a:avLst/>
              <a:gdLst>
                <a:gd name="T0" fmla="*/ 25 w 51"/>
                <a:gd name="T1" fmla="*/ 0 h 51"/>
                <a:gd name="T2" fmla="*/ 38 w 51"/>
                <a:gd name="T3" fmla="*/ 4 h 51"/>
                <a:gd name="T4" fmla="*/ 47 w 51"/>
                <a:gd name="T5" fmla="*/ 12 h 51"/>
                <a:gd name="T6" fmla="*/ 51 w 51"/>
                <a:gd name="T7" fmla="*/ 25 h 51"/>
                <a:gd name="T8" fmla="*/ 50 w 51"/>
                <a:gd name="T9" fmla="*/ 31 h 51"/>
                <a:gd name="T10" fmla="*/ 48 w 51"/>
                <a:gd name="T11" fmla="*/ 35 h 51"/>
                <a:gd name="T12" fmla="*/ 47 w 51"/>
                <a:gd name="T13" fmla="*/ 39 h 51"/>
                <a:gd name="T14" fmla="*/ 44 w 51"/>
                <a:gd name="T15" fmla="*/ 42 h 51"/>
                <a:gd name="T16" fmla="*/ 40 w 51"/>
                <a:gd name="T17" fmla="*/ 47 h 51"/>
                <a:gd name="T18" fmla="*/ 32 w 51"/>
                <a:gd name="T19" fmla="*/ 49 h 51"/>
                <a:gd name="T20" fmla="*/ 25 w 51"/>
                <a:gd name="T21" fmla="*/ 51 h 51"/>
                <a:gd name="T22" fmla="*/ 18 w 51"/>
                <a:gd name="T23" fmla="*/ 49 h 51"/>
                <a:gd name="T24" fmla="*/ 12 w 51"/>
                <a:gd name="T25" fmla="*/ 47 h 51"/>
                <a:gd name="T26" fmla="*/ 10 w 51"/>
                <a:gd name="T27" fmla="*/ 45 h 51"/>
                <a:gd name="T28" fmla="*/ 7 w 51"/>
                <a:gd name="T29" fmla="*/ 42 h 51"/>
                <a:gd name="T30" fmla="*/ 4 w 51"/>
                <a:gd name="T31" fmla="*/ 39 h 51"/>
                <a:gd name="T32" fmla="*/ 3 w 51"/>
                <a:gd name="T33" fmla="*/ 37 h 51"/>
                <a:gd name="T34" fmla="*/ 1 w 51"/>
                <a:gd name="T35" fmla="*/ 31 h 51"/>
                <a:gd name="T36" fmla="*/ 0 w 51"/>
                <a:gd name="T37" fmla="*/ 27 h 51"/>
                <a:gd name="T38" fmla="*/ 0 w 51"/>
                <a:gd name="T39" fmla="*/ 27 h 51"/>
                <a:gd name="T40" fmla="*/ 0 w 51"/>
                <a:gd name="T41" fmla="*/ 25 h 51"/>
                <a:gd name="T42" fmla="*/ 4 w 51"/>
                <a:gd name="T43" fmla="*/ 12 h 51"/>
                <a:gd name="T44" fmla="*/ 12 w 51"/>
                <a:gd name="T45" fmla="*/ 4 h 51"/>
                <a:gd name="T46" fmla="*/ 25 w 51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lnTo>
                    <a:pt x="38" y="4"/>
                  </a:lnTo>
                  <a:lnTo>
                    <a:pt x="47" y="12"/>
                  </a:lnTo>
                  <a:lnTo>
                    <a:pt x="51" y="25"/>
                  </a:lnTo>
                  <a:lnTo>
                    <a:pt x="50" y="31"/>
                  </a:lnTo>
                  <a:lnTo>
                    <a:pt x="48" y="35"/>
                  </a:lnTo>
                  <a:lnTo>
                    <a:pt x="47" y="39"/>
                  </a:lnTo>
                  <a:lnTo>
                    <a:pt x="44" y="42"/>
                  </a:lnTo>
                  <a:lnTo>
                    <a:pt x="40" y="47"/>
                  </a:lnTo>
                  <a:lnTo>
                    <a:pt x="32" y="49"/>
                  </a:lnTo>
                  <a:lnTo>
                    <a:pt x="25" y="51"/>
                  </a:lnTo>
                  <a:lnTo>
                    <a:pt x="18" y="49"/>
                  </a:lnTo>
                  <a:lnTo>
                    <a:pt x="12" y="47"/>
                  </a:lnTo>
                  <a:lnTo>
                    <a:pt x="10" y="45"/>
                  </a:lnTo>
                  <a:lnTo>
                    <a:pt x="7" y="42"/>
                  </a:lnTo>
                  <a:lnTo>
                    <a:pt x="4" y="39"/>
                  </a:lnTo>
                  <a:lnTo>
                    <a:pt x="3" y="37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7321550" y="4603750"/>
              <a:ext cx="39688" cy="39688"/>
            </a:xfrm>
            <a:custGeom>
              <a:avLst/>
              <a:gdLst>
                <a:gd name="T0" fmla="*/ 24 w 49"/>
                <a:gd name="T1" fmla="*/ 0 h 50"/>
                <a:gd name="T2" fmla="*/ 37 w 49"/>
                <a:gd name="T3" fmla="*/ 3 h 50"/>
                <a:gd name="T4" fmla="*/ 47 w 49"/>
                <a:gd name="T5" fmla="*/ 12 h 50"/>
                <a:gd name="T6" fmla="*/ 49 w 49"/>
                <a:gd name="T7" fmla="*/ 25 h 50"/>
                <a:gd name="T8" fmla="*/ 47 w 49"/>
                <a:gd name="T9" fmla="*/ 38 h 50"/>
                <a:gd name="T10" fmla="*/ 37 w 49"/>
                <a:gd name="T11" fmla="*/ 47 h 50"/>
                <a:gd name="T12" fmla="*/ 24 w 49"/>
                <a:gd name="T13" fmla="*/ 50 h 50"/>
                <a:gd name="T14" fmla="*/ 11 w 49"/>
                <a:gd name="T15" fmla="*/ 47 h 50"/>
                <a:gd name="T16" fmla="*/ 2 w 49"/>
                <a:gd name="T17" fmla="*/ 38 h 50"/>
                <a:gd name="T18" fmla="*/ 0 w 49"/>
                <a:gd name="T19" fmla="*/ 25 h 50"/>
                <a:gd name="T20" fmla="*/ 2 w 49"/>
                <a:gd name="T21" fmla="*/ 12 h 50"/>
                <a:gd name="T22" fmla="*/ 11 w 49"/>
                <a:gd name="T23" fmla="*/ 3 h 50"/>
                <a:gd name="T24" fmla="*/ 24 w 49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lnTo>
                    <a:pt x="37" y="3"/>
                  </a:lnTo>
                  <a:lnTo>
                    <a:pt x="47" y="12"/>
                  </a:lnTo>
                  <a:lnTo>
                    <a:pt x="49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4" y="50"/>
                  </a:lnTo>
                  <a:lnTo>
                    <a:pt x="11" y="47"/>
                  </a:lnTo>
                  <a:lnTo>
                    <a:pt x="2" y="38"/>
                  </a:lnTo>
                  <a:lnTo>
                    <a:pt x="0" y="25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8208963" y="2405063"/>
              <a:ext cx="39688" cy="39688"/>
            </a:xfrm>
            <a:custGeom>
              <a:avLst/>
              <a:gdLst>
                <a:gd name="T0" fmla="*/ 26 w 50"/>
                <a:gd name="T1" fmla="*/ 0 h 49"/>
                <a:gd name="T2" fmla="*/ 37 w 50"/>
                <a:gd name="T3" fmla="*/ 2 h 49"/>
                <a:gd name="T4" fmla="*/ 47 w 50"/>
                <a:gd name="T5" fmla="*/ 11 h 49"/>
                <a:gd name="T6" fmla="*/ 50 w 50"/>
                <a:gd name="T7" fmla="*/ 24 h 49"/>
                <a:gd name="T8" fmla="*/ 47 w 50"/>
                <a:gd name="T9" fmla="*/ 37 h 49"/>
                <a:gd name="T10" fmla="*/ 37 w 50"/>
                <a:gd name="T11" fmla="*/ 47 h 49"/>
                <a:gd name="T12" fmla="*/ 26 w 50"/>
                <a:gd name="T13" fmla="*/ 49 h 49"/>
                <a:gd name="T14" fmla="*/ 13 w 50"/>
                <a:gd name="T15" fmla="*/ 47 h 49"/>
                <a:gd name="T16" fmla="*/ 3 w 50"/>
                <a:gd name="T17" fmla="*/ 37 h 49"/>
                <a:gd name="T18" fmla="*/ 0 w 50"/>
                <a:gd name="T19" fmla="*/ 24 h 49"/>
                <a:gd name="T20" fmla="*/ 3 w 50"/>
                <a:gd name="T21" fmla="*/ 11 h 49"/>
                <a:gd name="T22" fmla="*/ 13 w 50"/>
                <a:gd name="T23" fmla="*/ 2 h 49"/>
                <a:gd name="T24" fmla="*/ 26 w 50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9">
                  <a:moveTo>
                    <a:pt x="26" y="0"/>
                  </a:moveTo>
                  <a:lnTo>
                    <a:pt x="37" y="2"/>
                  </a:lnTo>
                  <a:lnTo>
                    <a:pt x="47" y="11"/>
                  </a:lnTo>
                  <a:lnTo>
                    <a:pt x="50" y="24"/>
                  </a:lnTo>
                  <a:lnTo>
                    <a:pt x="47" y="37"/>
                  </a:lnTo>
                  <a:lnTo>
                    <a:pt x="37" y="47"/>
                  </a:lnTo>
                  <a:lnTo>
                    <a:pt x="26" y="49"/>
                  </a:lnTo>
                  <a:lnTo>
                    <a:pt x="13" y="47"/>
                  </a:lnTo>
                  <a:lnTo>
                    <a:pt x="3" y="37"/>
                  </a:lnTo>
                  <a:lnTo>
                    <a:pt x="0" y="24"/>
                  </a:lnTo>
                  <a:lnTo>
                    <a:pt x="3" y="11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8377238" y="1535113"/>
              <a:ext cx="41275" cy="39688"/>
            </a:xfrm>
            <a:custGeom>
              <a:avLst/>
              <a:gdLst>
                <a:gd name="T0" fmla="*/ 26 w 51"/>
                <a:gd name="T1" fmla="*/ 0 h 50"/>
                <a:gd name="T2" fmla="*/ 38 w 51"/>
                <a:gd name="T3" fmla="*/ 3 h 50"/>
                <a:gd name="T4" fmla="*/ 48 w 51"/>
                <a:gd name="T5" fmla="*/ 11 h 50"/>
                <a:gd name="T6" fmla="*/ 51 w 51"/>
                <a:gd name="T7" fmla="*/ 24 h 50"/>
                <a:gd name="T8" fmla="*/ 48 w 51"/>
                <a:gd name="T9" fmla="*/ 37 h 50"/>
                <a:gd name="T10" fmla="*/ 38 w 51"/>
                <a:gd name="T11" fmla="*/ 47 h 50"/>
                <a:gd name="T12" fmla="*/ 26 w 51"/>
                <a:gd name="T13" fmla="*/ 50 h 50"/>
                <a:gd name="T14" fmla="*/ 13 w 51"/>
                <a:gd name="T15" fmla="*/ 47 h 50"/>
                <a:gd name="T16" fmla="*/ 4 w 51"/>
                <a:gd name="T17" fmla="*/ 37 h 50"/>
                <a:gd name="T18" fmla="*/ 0 w 51"/>
                <a:gd name="T19" fmla="*/ 24 h 50"/>
                <a:gd name="T20" fmla="*/ 4 w 51"/>
                <a:gd name="T21" fmla="*/ 11 h 50"/>
                <a:gd name="T22" fmla="*/ 13 w 51"/>
                <a:gd name="T23" fmla="*/ 3 h 50"/>
                <a:gd name="T24" fmla="*/ 26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6" y="0"/>
                  </a:moveTo>
                  <a:lnTo>
                    <a:pt x="38" y="3"/>
                  </a:lnTo>
                  <a:lnTo>
                    <a:pt x="48" y="11"/>
                  </a:lnTo>
                  <a:lnTo>
                    <a:pt x="51" y="24"/>
                  </a:lnTo>
                  <a:lnTo>
                    <a:pt x="48" y="37"/>
                  </a:lnTo>
                  <a:lnTo>
                    <a:pt x="38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4" y="37"/>
                  </a:lnTo>
                  <a:lnTo>
                    <a:pt x="0" y="24"/>
                  </a:lnTo>
                  <a:lnTo>
                    <a:pt x="4" y="11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3" name="Freeform 75"/>
            <p:cNvSpPr>
              <a:spLocks/>
            </p:cNvSpPr>
            <p:nvPr/>
          </p:nvSpPr>
          <p:spPr bwMode="auto">
            <a:xfrm>
              <a:off x="8413750" y="2590800"/>
              <a:ext cx="39688" cy="41275"/>
            </a:xfrm>
            <a:custGeom>
              <a:avLst/>
              <a:gdLst>
                <a:gd name="T0" fmla="*/ 24 w 50"/>
                <a:gd name="T1" fmla="*/ 0 h 51"/>
                <a:gd name="T2" fmla="*/ 37 w 50"/>
                <a:gd name="T3" fmla="*/ 4 h 51"/>
                <a:gd name="T4" fmla="*/ 47 w 50"/>
                <a:gd name="T5" fmla="*/ 12 h 51"/>
                <a:gd name="T6" fmla="*/ 50 w 50"/>
                <a:gd name="T7" fmla="*/ 25 h 51"/>
                <a:gd name="T8" fmla="*/ 50 w 50"/>
                <a:gd name="T9" fmla="*/ 32 h 51"/>
                <a:gd name="T10" fmla="*/ 47 w 50"/>
                <a:gd name="T11" fmla="*/ 38 h 51"/>
                <a:gd name="T12" fmla="*/ 43 w 50"/>
                <a:gd name="T13" fmla="*/ 44 h 51"/>
                <a:gd name="T14" fmla="*/ 39 w 50"/>
                <a:gd name="T15" fmla="*/ 47 h 51"/>
                <a:gd name="T16" fmla="*/ 36 w 50"/>
                <a:gd name="T17" fmla="*/ 48 h 51"/>
                <a:gd name="T18" fmla="*/ 30 w 50"/>
                <a:gd name="T19" fmla="*/ 51 h 51"/>
                <a:gd name="T20" fmla="*/ 24 w 50"/>
                <a:gd name="T21" fmla="*/ 51 h 51"/>
                <a:gd name="T22" fmla="*/ 20 w 50"/>
                <a:gd name="T23" fmla="*/ 51 h 51"/>
                <a:gd name="T24" fmla="*/ 14 w 50"/>
                <a:gd name="T25" fmla="*/ 50 h 51"/>
                <a:gd name="T26" fmla="*/ 10 w 50"/>
                <a:gd name="T27" fmla="*/ 47 h 51"/>
                <a:gd name="T28" fmla="*/ 9 w 50"/>
                <a:gd name="T29" fmla="*/ 45 h 51"/>
                <a:gd name="T30" fmla="*/ 9 w 50"/>
                <a:gd name="T31" fmla="*/ 45 h 51"/>
                <a:gd name="T32" fmla="*/ 3 w 50"/>
                <a:gd name="T33" fmla="*/ 40 h 51"/>
                <a:gd name="T34" fmla="*/ 0 w 50"/>
                <a:gd name="T35" fmla="*/ 32 h 51"/>
                <a:gd name="T36" fmla="*/ 0 w 50"/>
                <a:gd name="T37" fmla="*/ 25 h 51"/>
                <a:gd name="T38" fmla="*/ 3 w 50"/>
                <a:gd name="T39" fmla="*/ 12 h 51"/>
                <a:gd name="T40" fmla="*/ 12 w 50"/>
                <a:gd name="T41" fmla="*/ 4 h 51"/>
                <a:gd name="T42" fmla="*/ 24 w 50"/>
                <a:gd name="T4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1">
                  <a:moveTo>
                    <a:pt x="24" y="0"/>
                  </a:moveTo>
                  <a:lnTo>
                    <a:pt x="37" y="4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50" y="32"/>
                  </a:lnTo>
                  <a:lnTo>
                    <a:pt x="47" y="38"/>
                  </a:lnTo>
                  <a:lnTo>
                    <a:pt x="43" y="44"/>
                  </a:lnTo>
                  <a:lnTo>
                    <a:pt x="39" y="47"/>
                  </a:lnTo>
                  <a:lnTo>
                    <a:pt x="36" y="48"/>
                  </a:lnTo>
                  <a:lnTo>
                    <a:pt x="30" y="51"/>
                  </a:lnTo>
                  <a:lnTo>
                    <a:pt x="24" y="51"/>
                  </a:lnTo>
                  <a:lnTo>
                    <a:pt x="20" y="51"/>
                  </a:lnTo>
                  <a:lnTo>
                    <a:pt x="14" y="50"/>
                  </a:lnTo>
                  <a:lnTo>
                    <a:pt x="10" y="47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4" name="Freeform 76"/>
            <p:cNvSpPr>
              <a:spLocks/>
            </p:cNvSpPr>
            <p:nvPr/>
          </p:nvSpPr>
          <p:spPr bwMode="auto">
            <a:xfrm>
              <a:off x="8924925" y="3546475"/>
              <a:ext cx="39688" cy="39688"/>
            </a:xfrm>
            <a:custGeom>
              <a:avLst/>
              <a:gdLst>
                <a:gd name="T0" fmla="*/ 26 w 52"/>
                <a:gd name="T1" fmla="*/ 0 h 50"/>
                <a:gd name="T2" fmla="*/ 39 w 52"/>
                <a:gd name="T3" fmla="*/ 3 h 50"/>
                <a:gd name="T4" fmla="*/ 48 w 52"/>
                <a:gd name="T5" fmla="*/ 13 h 50"/>
                <a:gd name="T6" fmla="*/ 52 w 52"/>
                <a:gd name="T7" fmla="*/ 26 h 50"/>
                <a:gd name="T8" fmla="*/ 48 w 52"/>
                <a:gd name="T9" fmla="*/ 39 h 50"/>
                <a:gd name="T10" fmla="*/ 39 w 52"/>
                <a:gd name="T11" fmla="*/ 47 h 50"/>
                <a:gd name="T12" fmla="*/ 26 w 52"/>
                <a:gd name="T13" fmla="*/ 50 h 50"/>
                <a:gd name="T14" fmla="*/ 13 w 52"/>
                <a:gd name="T15" fmla="*/ 47 h 50"/>
                <a:gd name="T16" fmla="*/ 3 w 52"/>
                <a:gd name="T17" fmla="*/ 39 h 50"/>
                <a:gd name="T18" fmla="*/ 0 w 52"/>
                <a:gd name="T19" fmla="*/ 26 h 50"/>
                <a:gd name="T20" fmla="*/ 3 w 52"/>
                <a:gd name="T21" fmla="*/ 13 h 50"/>
                <a:gd name="T22" fmla="*/ 13 w 52"/>
                <a:gd name="T23" fmla="*/ 3 h 50"/>
                <a:gd name="T24" fmla="*/ 26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26" y="0"/>
                  </a:moveTo>
                  <a:lnTo>
                    <a:pt x="39" y="3"/>
                  </a:lnTo>
                  <a:lnTo>
                    <a:pt x="48" y="13"/>
                  </a:lnTo>
                  <a:lnTo>
                    <a:pt x="52" y="26"/>
                  </a:lnTo>
                  <a:lnTo>
                    <a:pt x="48" y="39"/>
                  </a:lnTo>
                  <a:lnTo>
                    <a:pt x="39" y="47"/>
                  </a:lnTo>
                  <a:lnTo>
                    <a:pt x="26" y="50"/>
                  </a:lnTo>
                  <a:lnTo>
                    <a:pt x="13" y="47"/>
                  </a:lnTo>
                  <a:lnTo>
                    <a:pt x="3" y="39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5564188" y="4910138"/>
              <a:ext cx="39688" cy="41275"/>
            </a:xfrm>
            <a:custGeom>
              <a:avLst/>
              <a:gdLst>
                <a:gd name="T0" fmla="*/ 26 w 50"/>
                <a:gd name="T1" fmla="*/ 0 h 51"/>
                <a:gd name="T2" fmla="*/ 37 w 50"/>
                <a:gd name="T3" fmla="*/ 2 h 51"/>
                <a:gd name="T4" fmla="*/ 47 w 50"/>
                <a:gd name="T5" fmla="*/ 12 h 51"/>
                <a:gd name="T6" fmla="*/ 50 w 50"/>
                <a:gd name="T7" fmla="*/ 25 h 51"/>
                <a:gd name="T8" fmla="*/ 47 w 50"/>
                <a:gd name="T9" fmla="*/ 38 h 51"/>
                <a:gd name="T10" fmla="*/ 37 w 50"/>
                <a:gd name="T11" fmla="*/ 47 h 51"/>
                <a:gd name="T12" fmla="*/ 26 w 50"/>
                <a:gd name="T13" fmla="*/ 51 h 51"/>
                <a:gd name="T14" fmla="*/ 13 w 50"/>
                <a:gd name="T15" fmla="*/ 47 h 51"/>
                <a:gd name="T16" fmla="*/ 3 w 50"/>
                <a:gd name="T17" fmla="*/ 38 h 51"/>
                <a:gd name="T18" fmla="*/ 0 w 50"/>
                <a:gd name="T19" fmla="*/ 25 h 51"/>
                <a:gd name="T20" fmla="*/ 3 w 50"/>
                <a:gd name="T21" fmla="*/ 12 h 51"/>
                <a:gd name="T22" fmla="*/ 13 w 50"/>
                <a:gd name="T23" fmla="*/ 2 h 51"/>
                <a:gd name="T24" fmla="*/ 26 w 50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1">
                  <a:moveTo>
                    <a:pt x="26" y="0"/>
                  </a:moveTo>
                  <a:lnTo>
                    <a:pt x="37" y="2"/>
                  </a:lnTo>
                  <a:lnTo>
                    <a:pt x="47" y="12"/>
                  </a:lnTo>
                  <a:lnTo>
                    <a:pt x="50" y="25"/>
                  </a:lnTo>
                  <a:lnTo>
                    <a:pt x="47" y="38"/>
                  </a:lnTo>
                  <a:lnTo>
                    <a:pt x="37" y="47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3" y="12"/>
                  </a:lnTo>
                  <a:lnTo>
                    <a:pt x="13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5410200" y="4672013"/>
              <a:ext cx="41275" cy="41275"/>
            </a:xfrm>
            <a:custGeom>
              <a:avLst/>
              <a:gdLst>
                <a:gd name="T0" fmla="*/ 26 w 51"/>
                <a:gd name="T1" fmla="*/ 0 h 51"/>
                <a:gd name="T2" fmla="*/ 38 w 51"/>
                <a:gd name="T3" fmla="*/ 3 h 51"/>
                <a:gd name="T4" fmla="*/ 47 w 51"/>
                <a:gd name="T5" fmla="*/ 13 h 51"/>
                <a:gd name="T6" fmla="*/ 51 w 51"/>
                <a:gd name="T7" fmla="*/ 26 h 51"/>
                <a:gd name="T8" fmla="*/ 50 w 51"/>
                <a:gd name="T9" fmla="*/ 31 h 51"/>
                <a:gd name="T10" fmla="*/ 48 w 51"/>
                <a:gd name="T11" fmla="*/ 37 h 51"/>
                <a:gd name="T12" fmla="*/ 44 w 51"/>
                <a:gd name="T13" fmla="*/ 41 h 51"/>
                <a:gd name="T14" fmla="*/ 40 w 51"/>
                <a:gd name="T15" fmla="*/ 46 h 51"/>
                <a:gd name="T16" fmla="*/ 40 w 51"/>
                <a:gd name="T17" fmla="*/ 46 h 51"/>
                <a:gd name="T18" fmla="*/ 37 w 51"/>
                <a:gd name="T19" fmla="*/ 47 h 51"/>
                <a:gd name="T20" fmla="*/ 34 w 51"/>
                <a:gd name="T21" fmla="*/ 50 h 51"/>
                <a:gd name="T22" fmla="*/ 29 w 51"/>
                <a:gd name="T23" fmla="*/ 50 h 51"/>
                <a:gd name="T24" fmla="*/ 26 w 51"/>
                <a:gd name="T25" fmla="*/ 50 h 51"/>
                <a:gd name="T26" fmla="*/ 26 w 51"/>
                <a:gd name="T27" fmla="*/ 51 h 51"/>
                <a:gd name="T28" fmla="*/ 13 w 51"/>
                <a:gd name="T29" fmla="*/ 47 h 51"/>
                <a:gd name="T30" fmla="*/ 3 w 51"/>
                <a:gd name="T31" fmla="*/ 38 h 51"/>
                <a:gd name="T32" fmla="*/ 0 w 51"/>
                <a:gd name="T33" fmla="*/ 26 h 51"/>
                <a:gd name="T34" fmla="*/ 3 w 51"/>
                <a:gd name="T35" fmla="*/ 13 h 51"/>
                <a:gd name="T36" fmla="*/ 13 w 51"/>
                <a:gd name="T37" fmla="*/ 3 h 51"/>
                <a:gd name="T38" fmla="*/ 26 w 51"/>
                <a:gd name="T3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50" y="31"/>
                  </a:lnTo>
                  <a:lnTo>
                    <a:pt x="48" y="37"/>
                  </a:lnTo>
                  <a:lnTo>
                    <a:pt x="44" y="41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37" y="47"/>
                  </a:lnTo>
                  <a:lnTo>
                    <a:pt x="34" y="50"/>
                  </a:lnTo>
                  <a:lnTo>
                    <a:pt x="29" y="50"/>
                  </a:lnTo>
                  <a:lnTo>
                    <a:pt x="26" y="50"/>
                  </a:lnTo>
                  <a:lnTo>
                    <a:pt x="26" y="51"/>
                  </a:lnTo>
                  <a:lnTo>
                    <a:pt x="13" y="47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3" y="13"/>
                  </a:lnTo>
                  <a:lnTo>
                    <a:pt x="13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8975725" y="4211638"/>
              <a:ext cx="39688" cy="39688"/>
            </a:xfrm>
            <a:custGeom>
              <a:avLst/>
              <a:gdLst>
                <a:gd name="T0" fmla="*/ 25 w 51"/>
                <a:gd name="T1" fmla="*/ 0 h 50"/>
                <a:gd name="T2" fmla="*/ 38 w 51"/>
                <a:gd name="T3" fmla="*/ 3 h 50"/>
                <a:gd name="T4" fmla="*/ 47 w 51"/>
                <a:gd name="T5" fmla="*/ 13 h 50"/>
                <a:gd name="T6" fmla="*/ 51 w 51"/>
                <a:gd name="T7" fmla="*/ 26 h 50"/>
                <a:gd name="T8" fmla="*/ 47 w 51"/>
                <a:gd name="T9" fmla="*/ 39 h 50"/>
                <a:gd name="T10" fmla="*/ 38 w 51"/>
                <a:gd name="T11" fmla="*/ 47 h 50"/>
                <a:gd name="T12" fmla="*/ 25 w 51"/>
                <a:gd name="T13" fmla="*/ 50 h 50"/>
                <a:gd name="T14" fmla="*/ 12 w 51"/>
                <a:gd name="T15" fmla="*/ 47 h 50"/>
                <a:gd name="T16" fmla="*/ 4 w 51"/>
                <a:gd name="T17" fmla="*/ 39 h 50"/>
                <a:gd name="T18" fmla="*/ 0 w 51"/>
                <a:gd name="T19" fmla="*/ 26 h 50"/>
                <a:gd name="T20" fmla="*/ 4 w 51"/>
                <a:gd name="T21" fmla="*/ 13 h 50"/>
                <a:gd name="T22" fmla="*/ 12 w 51"/>
                <a:gd name="T23" fmla="*/ 3 h 50"/>
                <a:gd name="T24" fmla="*/ 25 w 51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0">
                  <a:moveTo>
                    <a:pt x="25" y="0"/>
                  </a:moveTo>
                  <a:lnTo>
                    <a:pt x="38" y="3"/>
                  </a:lnTo>
                  <a:lnTo>
                    <a:pt x="47" y="13"/>
                  </a:lnTo>
                  <a:lnTo>
                    <a:pt x="51" y="26"/>
                  </a:lnTo>
                  <a:lnTo>
                    <a:pt x="47" y="39"/>
                  </a:lnTo>
                  <a:lnTo>
                    <a:pt x="38" y="47"/>
                  </a:lnTo>
                  <a:lnTo>
                    <a:pt x="25" y="50"/>
                  </a:lnTo>
                  <a:lnTo>
                    <a:pt x="12" y="47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2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8786813" y="4995863"/>
              <a:ext cx="41275" cy="39688"/>
            </a:xfrm>
            <a:custGeom>
              <a:avLst/>
              <a:gdLst>
                <a:gd name="T0" fmla="*/ 26 w 51"/>
                <a:gd name="T1" fmla="*/ 0 h 52"/>
                <a:gd name="T2" fmla="*/ 38 w 51"/>
                <a:gd name="T3" fmla="*/ 5 h 52"/>
                <a:gd name="T4" fmla="*/ 48 w 51"/>
                <a:gd name="T5" fmla="*/ 13 h 52"/>
                <a:gd name="T6" fmla="*/ 51 w 51"/>
                <a:gd name="T7" fmla="*/ 26 h 52"/>
                <a:gd name="T8" fmla="*/ 48 w 51"/>
                <a:gd name="T9" fmla="*/ 39 h 52"/>
                <a:gd name="T10" fmla="*/ 38 w 51"/>
                <a:gd name="T11" fmla="*/ 49 h 52"/>
                <a:gd name="T12" fmla="*/ 26 w 51"/>
                <a:gd name="T13" fmla="*/ 52 h 52"/>
                <a:gd name="T14" fmla="*/ 13 w 51"/>
                <a:gd name="T15" fmla="*/ 49 h 52"/>
                <a:gd name="T16" fmla="*/ 4 w 51"/>
                <a:gd name="T17" fmla="*/ 39 h 52"/>
                <a:gd name="T18" fmla="*/ 0 w 51"/>
                <a:gd name="T19" fmla="*/ 26 h 52"/>
                <a:gd name="T20" fmla="*/ 4 w 51"/>
                <a:gd name="T21" fmla="*/ 13 h 52"/>
                <a:gd name="T22" fmla="*/ 13 w 51"/>
                <a:gd name="T23" fmla="*/ 5 h 52"/>
                <a:gd name="T24" fmla="*/ 26 w 51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lnTo>
                    <a:pt x="38" y="5"/>
                  </a:lnTo>
                  <a:lnTo>
                    <a:pt x="48" y="13"/>
                  </a:lnTo>
                  <a:lnTo>
                    <a:pt x="51" y="26"/>
                  </a:lnTo>
                  <a:lnTo>
                    <a:pt x="48" y="39"/>
                  </a:lnTo>
                  <a:lnTo>
                    <a:pt x="38" y="49"/>
                  </a:lnTo>
                  <a:lnTo>
                    <a:pt x="26" y="52"/>
                  </a:lnTo>
                  <a:lnTo>
                    <a:pt x="13" y="49"/>
                  </a:lnTo>
                  <a:lnTo>
                    <a:pt x="4" y="39"/>
                  </a:lnTo>
                  <a:lnTo>
                    <a:pt x="0" y="26"/>
                  </a:lnTo>
                  <a:lnTo>
                    <a:pt x="4" y="13"/>
                  </a:lnTo>
                  <a:lnTo>
                    <a:pt x="13" y="5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 sz="1350"/>
            </a:p>
          </p:txBody>
        </p:sp>
      </p:grpSp>
    </p:spTree>
    <p:extLst>
      <p:ext uri="{BB962C8B-B14F-4D97-AF65-F5344CB8AC3E}">
        <p14:creationId xmlns:p14="http://schemas.microsoft.com/office/powerpoint/2010/main" val="1698151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2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3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0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13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82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94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E0DD-09C4-4B89-B67D-AAB8EBCAB406}" type="datetimeFigureOut">
              <a:rPr lang="tr-TR" smtClean="0"/>
              <a:t>15.01.2019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3C4A-E39D-4A77-A630-D358E3AFA3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71BD64FC-8BFE-484A-A41D-54E27F6852B9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26DE4BAF-6390-4F4A-8013-907FFA66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8" r:id="rId15"/>
    <p:sldLayoutId id="2147483661" r:id="rId16"/>
    <p:sldLayoutId id="2147483662" r:id="rId17"/>
    <p:sldLayoutId id="2147483667" r:id="rId18"/>
    <p:sldLayoutId id="2147483668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6E90F-A368-2C4E-88C6-6CCD05D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-7000"/>
                    </a14:imgEffect>
                    <a14:imgEffect>
                      <a14:brightnessContrast bright="31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63806"/>
            <a:ext cx="3479979" cy="1041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F95B0-D542-3046-9342-3B8A7C488337}"/>
              </a:ext>
            </a:extLst>
          </p:cNvPr>
          <p:cNvSpPr txBox="1"/>
          <p:nvPr/>
        </p:nvSpPr>
        <p:spPr>
          <a:xfrm>
            <a:off x="3347864" y="437195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>
                    <a:lumMod val="75000"/>
                  </a:schemeClr>
                </a:solidFill>
              </a:rPr>
              <a:t>www.toggles.io</a:t>
            </a:r>
          </a:p>
        </p:txBody>
      </p:sp>
    </p:spTree>
    <p:extLst>
      <p:ext uri="{BB962C8B-B14F-4D97-AF65-F5344CB8AC3E}">
        <p14:creationId xmlns:p14="http://schemas.microsoft.com/office/powerpoint/2010/main" val="248254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46EFAC-930C-784F-B523-76232D346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630" y="1312922"/>
            <a:ext cx="8237220" cy="1114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A lot changed in the software industry in the past years but releasing software to production environments is still risky and could cause ripples. </a:t>
            </a:r>
          </a:p>
          <a:p>
            <a:pPr marL="0" indent="0">
              <a:buNone/>
            </a:pPr>
            <a:r>
              <a:rPr lang="en-GB" sz="1400" dirty="0"/>
              <a:t>If the code doesn’t work as is hoped it could impact our customers and  our companies.</a:t>
            </a:r>
          </a:p>
          <a:p>
            <a:pPr marL="0" indent="0">
              <a:buNone/>
            </a:pPr>
            <a:r>
              <a:rPr lang="en-US" sz="1400" dirty="0"/>
              <a:t>Fixing release issues and rollbacks can take time and lots of resources.</a:t>
            </a:r>
          </a:p>
          <a:p>
            <a:pPr marL="0" indent="0">
              <a:buNone/>
            </a:pPr>
            <a:r>
              <a:rPr lang="en-US" sz="1400" dirty="0"/>
              <a:t>In global enterprise applications we face additional problems such as rolling out new features to different countries  and to different environments 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0A9420-7E34-6E43-8CF6-661172A4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83B86-A072-9C41-A3B0-748F7192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Brush trans="32000" brushSize="4"/>
                    </a14:imgEffect>
                    <a14:imgEffect>
                      <a14:saturation sat="255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15766"/>
            <a:ext cx="6151486" cy="18280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456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683742-5DBD-1A44-953C-8BE66AEEA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195604"/>
              </p:ext>
            </p:extLst>
          </p:nvPr>
        </p:nvGraphicFramePr>
        <p:xfrm>
          <a:off x="1532731" y="1788271"/>
          <a:ext cx="3555159" cy="2497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174307" y="2556154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5289440" y="2637869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19138-D7FD-F249-A410-1284D72219E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"/>
                    </a14:imgEffect>
                    <a14:imgEffect>
                      <a14:brightnessContrast bright="-2000" contrast="-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9315" y="1226747"/>
            <a:ext cx="1262479" cy="126247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5070" y="3839653"/>
            <a:ext cx="718844" cy="718844"/>
          </a:xfrm>
          <a:prstGeom prst="rect">
            <a:avLst/>
          </a:prstGeom>
          <a:noFill/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53794A1-A4B7-4549-A5A5-9B2A4B343854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849453" y="1616292"/>
            <a:ext cx="698167" cy="118155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5D5F4A7-85ED-9D47-98CB-B823CAB1BC1E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5764984" y="3198989"/>
            <a:ext cx="842858" cy="115731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6748367" y="23660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Feature off for 95% of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6727830" y="330763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Feature on for 5% of users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457200" y="1049607"/>
            <a:ext cx="4474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Enterprise Feature flags/Toggles are software development tools that take the risks and guesswork out of releasing new features to our users.</a:t>
            </a:r>
          </a:p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911221-CB20-4347-AE37-29DB15858590}"/>
              </a:ext>
            </a:extLst>
          </p:cNvPr>
          <p:cNvSpPr txBox="1"/>
          <p:nvPr/>
        </p:nvSpPr>
        <p:spPr>
          <a:xfrm>
            <a:off x="488602" y="3802753"/>
            <a:ext cx="493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Code deployment is separated from releases.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539552" y="965791"/>
            <a:ext cx="8352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 can think of feature flag-driven development as a way to receive iterative market feedback on our product, rather than solely depend on isolated customer feedback.  It’s a way to test how your features perform in the real world and not just in an artificial test environment.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B30E3-55FE-994C-BE03-DE84FEAA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2993" y="2913783"/>
            <a:ext cx="1112912" cy="49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5D13C-0F5B-D44D-8CAE-6EA3F469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2736" y="3773386"/>
            <a:ext cx="1905000" cy="863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304A1B-EB63-3B40-A04B-A31BA8F56835}"/>
              </a:ext>
            </a:extLst>
          </p:cNvPr>
          <p:cNvSpPr/>
          <p:nvPr/>
        </p:nvSpPr>
        <p:spPr>
          <a:xfrm>
            <a:off x="457200" y="1729176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  <a:latin typeface="Roboto"/>
              </a:rPr>
              <a:t>Eliminate Release Risks</a:t>
            </a:r>
            <a:endParaRPr lang="en-GB" b="1" i="0" dirty="0">
              <a:solidFill>
                <a:srgbClr val="46C3D2"/>
              </a:solidFill>
              <a:effectLst/>
              <a:latin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E85A4-46B1-EB4C-A125-79E66374C09C}"/>
              </a:ext>
            </a:extLst>
          </p:cNvPr>
          <p:cNvSpPr/>
          <p:nvPr/>
        </p:nvSpPr>
        <p:spPr>
          <a:xfrm>
            <a:off x="525498" y="2146671"/>
            <a:ext cx="36115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By deploying software in a switched-off state, you can safely and gradually reveal your code changes to targeted groups (internally or externally) before rolling out to everyone else. 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87425-9764-C94C-BBDB-115A61FDEC01}"/>
              </a:ext>
            </a:extLst>
          </p:cNvPr>
          <p:cNvSpPr/>
          <p:nvPr/>
        </p:nvSpPr>
        <p:spPr>
          <a:xfrm>
            <a:off x="4539446" y="1760254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  <a:latin typeface="+mj-lt"/>
              </a:rPr>
              <a:t>DevOps Made Faster, Easier &amp; Safer</a:t>
            </a:r>
            <a:endParaRPr lang="en-GB" b="1" i="0" dirty="0">
              <a:solidFill>
                <a:srgbClr val="46C3D2"/>
              </a:solidFill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81B4E-8B1D-B540-B0D7-6A0D857FB8C9}"/>
              </a:ext>
            </a:extLst>
          </p:cNvPr>
          <p:cNvSpPr/>
          <p:nvPr/>
        </p:nvSpPr>
        <p:spPr>
          <a:xfrm>
            <a:off x="4520355" y="21599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By  controlling the state of a feature we can eliminate feature code dependencies and achieve truly continuous delivery to deploy software more often. 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F08F9-CCDE-ED4F-8853-3767D46B1E20}"/>
              </a:ext>
            </a:extLst>
          </p:cNvPr>
          <p:cNvSpPr/>
          <p:nvPr/>
        </p:nvSpPr>
        <p:spPr>
          <a:xfrm>
            <a:off x="4572000" y="3348127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</a:rPr>
              <a:t>Cut Delivery Costs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9A6E84-C8F3-6C45-9A67-2CEDD1F74FA7}"/>
              </a:ext>
            </a:extLst>
          </p:cNvPr>
          <p:cNvSpPr/>
          <p:nvPr/>
        </p:nvSpPr>
        <p:spPr>
          <a:xfrm>
            <a:off x="4502934" y="37477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by eliminating your release risks, you no longer need to have developer on-call or waste hours of multiple people in recovery meetings.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B152E6-B41B-5D41-91FF-F942065E4A3D}"/>
              </a:ext>
            </a:extLst>
          </p:cNvPr>
          <p:cNvSpPr/>
          <p:nvPr/>
        </p:nvSpPr>
        <p:spPr>
          <a:xfrm>
            <a:off x="476291" y="3348127"/>
            <a:ext cx="366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</a:rPr>
              <a:t>Faster Growth &amp; Returns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B3CC50-2462-0048-8ECD-40DC6690E07E}"/>
              </a:ext>
            </a:extLst>
          </p:cNvPr>
          <p:cNvSpPr/>
          <p:nvPr/>
        </p:nvSpPr>
        <p:spPr>
          <a:xfrm>
            <a:off x="457200" y="3747796"/>
            <a:ext cx="3826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By getting to market sooner, you are differentiating yourself from competition on a regular basis. This will leads to faster growth opportunities.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9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B30E3-55FE-994C-BE03-DE84FEAA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2993" y="2913783"/>
            <a:ext cx="1112912" cy="49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5D13C-0F5B-D44D-8CAE-6EA3F469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2736" y="3773386"/>
            <a:ext cx="1905000" cy="863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304A1B-EB63-3B40-A04B-A31BA8F56835}"/>
              </a:ext>
            </a:extLst>
          </p:cNvPr>
          <p:cNvSpPr/>
          <p:nvPr/>
        </p:nvSpPr>
        <p:spPr>
          <a:xfrm>
            <a:off x="457200" y="98757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  <a:latin typeface="Roboto"/>
              </a:rPr>
              <a:t>Gradual rollout</a:t>
            </a:r>
            <a:endParaRPr lang="en-GB" b="1" i="0" dirty="0">
              <a:solidFill>
                <a:srgbClr val="46C3D2"/>
              </a:solidFill>
              <a:effectLst/>
              <a:latin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E85A4-46B1-EB4C-A125-79E66374C09C}"/>
              </a:ext>
            </a:extLst>
          </p:cNvPr>
          <p:cNvSpPr/>
          <p:nvPr/>
        </p:nvSpPr>
        <p:spPr>
          <a:xfrm>
            <a:off x="525498" y="1405069"/>
            <a:ext cx="36115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Using feature flags rules engine we can decide to gradually rollout features to predefined segments of users or other business segments.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87425-9764-C94C-BBDB-115A61FDEC01}"/>
              </a:ext>
            </a:extLst>
          </p:cNvPr>
          <p:cNvSpPr/>
          <p:nvPr/>
        </p:nvSpPr>
        <p:spPr>
          <a:xfrm>
            <a:off x="4539446" y="101865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46C3D2"/>
                </a:solidFill>
                <a:effectLst/>
                <a:latin typeface="+mj-lt"/>
              </a:rPr>
              <a:t>Approval workflow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81B4E-8B1D-B540-B0D7-6A0D857FB8C9}"/>
              </a:ext>
            </a:extLst>
          </p:cNvPr>
          <p:cNvSpPr/>
          <p:nvPr/>
        </p:nvSpPr>
        <p:spPr>
          <a:xfrm>
            <a:off x="4520355" y="1418321"/>
            <a:ext cx="4300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Enterprise feature flags come with approval workflow for any changes in production,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F08F9-CCDE-ED4F-8853-3767D46B1E20}"/>
              </a:ext>
            </a:extLst>
          </p:cNvPr>
          <p:cNvSpPr/>
          <p:nvPr/>
        </p:nvSpPr>
        <p:spPr>
          <a:xfrm>
            <a:off x="4572000" y="2424621"/>
            <a:ext cx="2266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</a:rPr>
              <a:t>Feature error alerts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9A6E84-C8F3-6C45-9A67-2CEDD1F74FA7}"/>
              </a:ext>
            </a:extLst>
          </p:cNvPr>
          <p:cNvSpPr/>
          <p:nvPr/>
        </p:nvSpPr>
        <p:spPr>
          <a:xfrm>
            <a:off x="4502934" y="2824290"/>
            <a:ext cx="4101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a particular release registers any errors in production, you will be alerted immediately via the Toggles dashboard.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B152E6-B41B-5D41-91FF-F942065E4A3D}"/>
              </a:ext>
            </a:extLst>
          </p:cNvPr>
          <p:cNvSpPr/>
          <p:nvPr/>
        </p:nvSpPr>
        <p:spPr>
          <a:xfrm>
            <a:off x="476291" y="2424621"/>
            <a:ext cx="366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</a:rPr>
              <a:t>Instant rollback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B3CC50-2462-0048-8ECD-40DC6690E07E}"/>
              </a:ext>
            </a:extLst>
          </p:cNvPr>
          <p:cNvSpPr/>
          <p:nvPr/>
        </p:nvSpPr>
        <p:spPr>
          <a:xfrm>
            <a:off x="457200" y="2824290"/>
            <a:ext cx="382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 rollback from any release, no need to write and execute complex scripts - you simply switch the appropriate toggle off.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F3750-55BD-554B-8377-2840326D91F9}"/>
              </a:ext>
            </a:extLst>
          </p:cNvPr>
          <p:cNvSpPr/>
          <p:nvPr/>
        </p:nvSpPr>
        <p:spPr>
          <a:xfrm>
            <a:off x="4605570" y="3685990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</a:rPr>
              <a:t>Developer friendly SDKs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C6845-B4C8-0C43-97B6-8D7512B17F22}"/>
              </a:ext>
            </a:extLst>
          </p:cNvPr>
          <p:cNvSpPr/>
          <p:nvPr/>
        </p:nvSpPr>
        <p:spPr>
          <a:xfrm>
            <a:off x="4536504" y="4085659"/>
            <a:ext cx="4067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Integrating Enterprise Feature flags/Toggles into your code is simple. They provide appropriate SDK for almost any programming languages.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16BAB8-D176-5E44-8934-8C0EE7634A8A}"/>
              </a:ext>
            </a:extLst>
          </p:cNvPr>
          <p:cNvSpPr/>
          <p:nvPr/>
        </p:nvSpPr>
        <p:spPr>
          <a:xfrm>
            <a:off x="509861" y="3685990"/>
            <a:ext cx="366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6C3D2"/>
                </a:solidFill>
              </a:rPr>
              <a:t>Test in production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A9F84-A116-6448-8A82-D8BF3D8B4583}"/>
              </a:ext>
            </a:extLst>
          </p:cNvPr>
          <p:cNvSpPr/>
          <p:nvPr/>
        </p:nvSpPr>
        <p:spPr>
          <a:xfrm>
            <a:off x="490770" y="4085659"/>
            <a:ext cx="382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Having deployed in a switched-off state, you can then use Feature flags/Toggles to switch the release on for your testers only, for example.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8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software 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327564" y="1764000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442697" y="1870483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3337" y="1767008"/>
            <a:ext cx="797055" cy="797055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444820" y="1972446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5364088" y="2846969"/>
            <a:ext cx="280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Control Release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Avoid Branches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Avoid branch dependencies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5E75C-21F6-0848-AF3B-058BB66BD797}"/>
              </a:ext>
            </a:extLst>
          </p:cNvPr>
          <p:cNvSpPr txBox="1"/>
          <p:nvPr/>
        </p:nvSpPr>
        <p:spPr>
          <a:xfrm>
            <a:off x="457200" y="918910"/>
            <a:ext cx="519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Feature flags/Toggles enable teams of developers to all work from a single code trunk/branch.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909B-9148-4745-9091-C78C9E71A6F6}"/>
              </a:ext>
            </a:extLst>
          </p:cNvPr>
          <p:cNvSpPr txBox="1"/>
          <p:nvPr/>
        </p:nvSpPr>
        <p:spPr>
          <a:xfrm>
            <a:off x="2758100" y="4378576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Feature feedback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1C190A-B63B-064A-8022-29C3F52391CD}"/>
              </a:ext>
            </a:extLst>
          </p:cNvPr>
          <p:cNvGrpSpPr/>
          <p:nvPr/>
        </p:nvGrpSpPr>
        <p:grpSpPr>
          <a:xfrm>
            <a:off x="1779950" y="2006640"/>
            <a:ext cx="3177456" cy="303666"/>
            <a:chOff x="890576" y="1562400"/>
            <a:chExt cx="3177456" cy="3036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6144F4-8AF5-204C-9E58-34A12A6C172F}"/>
                </a:ext>
              </a:extLst>
            </p:cNvPr>
            <p:cNvSpPr/>
            <p:nvPr/>
          </p:nvSpPr>
          <p:spPr>
            <a:xfrm>
              <a:off x="890576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9F591D-970F-8546-A19D-910E8E9BE692}"/>
                </a:ext>
              </a:extLst>
            </p:cNvPr>
            <p:cNvSpPr/>
            <p:nvPr/>
          </p:nvSpPr>
          <p:spPr>
            <a:xfrm>
              <a:off x="1867082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216AFD-60DD-3444-8C79-A35BF22D0DEC}"/>
                </a:ext>
              </a:extLst>
            </p:cNvPr>
            <p:cNvSpPr/>
            <p:nvPr/>
          </p:nvSpPr>
          <p:spPr>
            <a:xfrm>
              <a:off x="2749180" y="1563638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EE570-1B6A-6848-91A5-F1C1150643FE}"/>
                </a:ext>
              </a:extLst>
            </p:cNvPr>
            <p:cNvSpPr/>
            <p:nvPr/>
          </p:nvSpPr>
          <p:spPr>
            <a:xfrm>
              <a:off x="3780000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B4F3F6-F9C3-B942-8AF4-E120C8F8CCA5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>
              <a:off x="1178608" y="1713614"/>
              <a:ext cx="688474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49B7E7-2282-2D45-BB8D-513A648D54E3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2155114" y="1713614"/>
              <a:ext cx="594066" cy="123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4D48242-5E76-D149-9D17-55C582C07A2E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3037212" y="1713614"/>
              <a:ext cx="742788" cy="1238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A5ACEF-9608-CB42-98EB-7B32BBF57496}"/>
              </a:ext>
            </a:extLst>
          </p:cNvPr>
          <p:cNvGrpSpPr/>
          <p:nvPr/>
        </p:nvGrpSpPr>
        <p:grpSpPr>
          <a:xfrm>
            <a:off x="1907704" y="2588831"/>
            <a:ext cx="2896173" cy="303666"/>
            <a:chOff x="890576" y="1562400"/>
            <a:chExt cx="2896173" cy="30366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BDAA32-E8DD-F444-8C7B-B96BE910606C}"/>
                </a:ext>
              </a:extLst>
            </p:cNvPr>
            <p:cNvSpPr/>
            <p:nvPr/>
          </p:nvSpPr>
          <p:spPr>
            <a:xfrm>
              <a:off x="890576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641CA4-DB52-F24D-9342-C368401743F5}"/>
                </a:ext>
              </a:extLst>
            </p:cNvPr>
            <p:cNvSpPr/>
            <p:nvPr/>
          </p:nvSpPr>
          <p:spPr>
            <a:xfrm>
              <a:off x="1698517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D3C59B1-36D4-3346-A0BA-41DEAE41F16C}"/>
                </a:ext>
              </a:extLst>
            </p:cNvPr>
            <p:cNvSpPr/>
            <p:nvPr/>
          </p:nvSpPr>
          <p:spPr>
            <a:xfrm>
              <a:off x="2634621" y="1563638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11693C-4F5A-3F4C-A8A3-029FF23EF5D7}"/>
                </a:ext>
              </a:extLst>
            </p:cNvPr>
            <p:cNvSpPr/>
            <p:nvPr/>
          </p:nvSpPr>
          <p:spPr>
            <a:xfrm>
              <a:off x="3498717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4942E7B-28FB-034E-90B6-A5A5ADDFC146}"/>
                </a:ext>
              </a:extLst>
            </p:cNvPr>
            <p:cNvCxnSpPr>
              <a:stCxn id="58" idx="6"/>
              <a:endCxn id="59" idx="2"/>
            </p:cNvCxnSpPr>
            <p:nvPr/>
          </p:nvCxnSpPr>
          <p:spPr>
            <a:xfrm>
              <a:off x="1178608" y="1713614"/>
              <a:ext cx="519909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2B087E0-694D-8444-8E40-96C39198C48C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1986549" y="1713614"/>
              <a:ext cx="648072" cy="12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5B61396-508E-E14C-90A2-DF427F597431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 flipV="1">
              <a:off x="2922653" y="1713614"/>
              <a:ext cx="576064" cy="12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1600C3-A100-004C-B422-975520513469}"/>
              </a:ext>
            </a:extLst>
          </p:cNvPr>
          <p:cNvGrpSpPr/>
          <p:nvPr/>
        </p:nvGrpSpPr>
        <p:grpSpPr>
          <a:xfrm>
            <a:off x="2267744" y="3147814"/>
            <a:ext cx="2016224" cy="303666"/>
            <a:chOff x="1165320" y="1562400"/>
            <a:chExt cx="2016224" cy="30366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74E5F1-0598-6E4F-BC79-6C3144DC8399}"/>
                </a:ext>
              </a:extLst>
            </p:cNvPr>
            <p:cNvSpPr/>
            <p:nvPr/>
          </p:nvSpPr>
          <p:spPr>
            <a:xfrm>
              <a:off x="1165320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33D88D-9A4A-AD4C-B1C7-B0832242177C}"/>
                </a:ext>
              </a:extLst>
            </p:cNvPr>
            <p:cNvSpPr/>
            <p:nvPr/>
          </p:nvSpPr>
          <p:spPr>
            <a:xfrm>
              <a:off x="2051720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86816-379C-C64D-B662-F9FA3059349B}"/>
                </a:ext>
              </a:extLst>
            </p:cNvPr>
            <p:cNvSpPr/>
            <p:nvPr/>
          </p:nvSpPr>
          <p:spPr>
            <a:xfrm>
              <a:off x="2893512" y="1563638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018551-3381-D649-AF4C-CE5F49BC7217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>
            <a:xfrm>
              <a:off x="1453352" y="1713614"/>
              <a:ext cx="59836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EE5AAE1-FDD6-7544-AA78-4BC88104F267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>
              <a:off x="2339752" y="1713614"/>
              <a:ext cx="553760" cy="123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12C73C-EEC4-0E43-86E1-3A561B323CDE}"/>
              </a:ext>
            </a:extLst>
          </p:cNvPr>
          <p:cNvGrpSpPr/>
          <p:nvPr/>
        </p:nvGrpSpPr>
        <p:grpSpPr>
          <a:xfrm>
            <a:off x="1907704" y="3726302"/>
            <a:ext cx="2880320" cy="302428"/>
            <a:chOff x="1055681" y="1562400"/>
            <a:chExt cx="2880320" cy="30242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2365F53-0FE3-1546-A39A-1C84E0587F04}"/>
                </a:ext>
              </a:extLst>
            </p:cNvPr>
            <p:cNvSpPr/>
            <p:nvPr/>
          </p:nvSpPr>
          <p:spPr>
            <a:xfrm>
              <a:off x="1055681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3AACBD3-5F41-3844-AD49-1FC98F5BA139}"/>
                </a:ext>
              </a:extLst>
            </p:cNvPr>
            <p:cNvSpPr/>
            <p:nvPr/>
          </p:nvSpPr>
          <p:spPr>
            <a:xfrm>
              <a:off x="3647969" y="1562400"/>
              <a:ext cx="288032" cy="3024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6B1B0B-34AD-2D49-8037-D2E247F461B7}"/>
                </a:ext>
              </a:extLst>
            </p:cNvPr>
            <p:cNvCxnSpPr>
              <a:stCxn id="74" idx="6"/>
              <a:endCxn id="75" idx="2"/>
            </p:cNvCxnSpPr>
            <p:nvPr/>
          </p:nvCxnSpPr>
          <p:spPr>
            <a:xfrm>
              <a:off x="1343713" y="1713614"/>
              <a:ext cx="2304256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DFDC4E9-5077-B546-9EA9-BBB573D640D1}"/>
              </a:ext>
            </a:extLst>
          </p:cNvPr>
          <p:cNvCxnSpPr>
            <a:stCxn id="7" idx="4"/>
            <a:endCxn id="58" idx="0"/>
          </p:cNvCxnSpPr>
          <p:nvPr/>
        </p:nvCxnSpPr>
        <p:spPr>
          <a:xfrm>
            <a:off x="1923966" y="2309068"/>
            <a:ext cx="127754" cy="279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F41AB6-CF25-5F41-89CF-93FEDCF52FB1}"/>
              </a:ext>
            </a:extLst>
          </p:cNvPr>
          <p:cNvCxnSpPr>
            <a:stCxn id="61" idx="0"/>
            <a:endCxn id="21" idx="4"/>
          </p:cNvCxnSpPr>
          <p:nvPr/>
        </p:nvCxnSpPr>
        <p:spPr>
          <a:xfrm flipV="1">
            <a:off x="4659861" y="2309068"/>
            <a:ext cx="153529" cy="2797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04EF5A9-6493-BE4F-9AC8-7CD91FCCB2FC}"/>
              </a:ext>
            </a:extLst>
          </p:cNvPr>
          <p:cNvSpPr txBox="1"/>
          <p:nvPr/>
        </p:nvSpPr>
        <p:spPr>
          <a:xfrm>
            <a:off x="446560" y="2571750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A24056-6688-2E48-9E15-534781EBEFA3}"/>
              </a:ext>
            </a:extLst>
          </p:cNvPr>
          <p:cNvSpPr txBox="1"/>
          <p:nvPr/>
        </p:nvSpPr>
        <p:spPr>
          <a:xfrm>
            <a:off x="446560" y="3128069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Feature</a:t>
            </a:r>
            <a:r>
              <a:rPr lang="en-US" sz="1400" b="1" dirty="0">
                <a:solidFill>
                  <a:schemeClr val="bg1"/>
                </a:solidFill>
              </a:rPr>
              <a:t> 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8DAF68-54B5-F548-8E83-E54A9BBE5607}"/>
              </a:ext>
            </a:extLst>
          </p:cNvPr>
          <p:cNvCxnSpPr>
            <a:stCxn id="58" idx="4"/>
            <a:endCxn id="66" idx="1"/>
          </p:cNvCxnSpPr>
          <p:nvPr/>
        </p:nvCxnSpPr>
        <p:spPr>
          <a:xfrm>
            <a:off x="2051720" y="2891259"/>
            <a:ext cx="258205" cy="3008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12E281-8A5D-B947-8E39-615111777454}"/>
              </a:ext>
            </a:extLst>
          </p:cNvPr>
          <p:cNvCxnSpPr>
            <a:stCxn id="68" idx="7"/>
            <a:endCxn id="61" idx="3"/>
          </p:cNvCxnSpPr>
          <p:nvPr/>
        </p:nvCxnSpPr>
        <p:spPr>
          <a:xfrm flipV="1">
            <a:off x="4241787" y="2846969"/>
            <a:ext cx="316239" cy="3463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14950B-24A9-3F41-B4D3-E35537149CE4}"/>
              </a:ext>
            </a:extLst>
          </p:cNvPr>
          <p:cNvCxnSpPr>
            <a:stCxn id="58" idx="4"/>
            <a:endCxn id="74" idx="0"/>
          </p:cNvCxnSpPr>
          <p:nvPr/>
        </p:nvCxnSpPr>
        <p:spPr>
          <a:xfrm>
            <a:off x="2051720" y="2891259"/>
            <a:ext cx="0" cy="835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5CDC59-BBE5-9341-9308-694663AC5DF7}"/>
              </a:ext>
            </a:extLst>
          </p:cNvPr>
          <p:cNvCxnSpPr>
            <a:stCxn id="75" idx="0"/>
            <a:endCxn id="61" idx="4"/>
          </p:cNvCxnSpPr>
          <p:nvPr/>
        </p:nvCxnSpPr>
        <p:spPr>
          <a:xfrm flipV="1">
            <a:off x="4644008" y="2891259"/>
            <a:ext cx="15853" cy="835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E8EDA7D-E23C-A740-9298-84D8B34C0410}"/>
              </a:ext>
            </a:extLst>
          </p:cNvPr>
          <p:cNvSpPr txBox="1"/>
          <p:nvPr/>
        </p:nvSpPr>
        <p:spPr>
          <a:xfrm>
            <a:off x="447988" y="3684388"/>
            <a:ext cx="1029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Feature</a:t>
            </a:r>
            <a:r>
              <a:rPr lang="en-US" sz="1400" b="1" dirty="0">
                <a:solidFill>
                  <a:schemeClr val="bg1"/>
                </a:solidFill>
              </a:rPr>
              <a:t> B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6DCE0B-75E3-9F49-873F-07FBA298EDBD}"/>
              </a:ext>
            </a:extLst>
          </p:cNvPr>
          <p:cNvCxnSpPr>
            <a:stCxn id="21" idx="6"/>
            <a:endCxn id="6" idx="1"/>
          </p:cNvCxnSpPr>
          <p:nvPr/>
        </p:nvCxnSpPr>
        <p:spPr>
          <a:xfrm>
            <a:off x="4957406" y="2157854"/>
            <a:ext cx="370158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01B3FC4-19AD-274E-8E59-122637353514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6194463" y="2164032"/>
            <a:ext cx="1108874" cy="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1C52BED-20ED-5140-9831-12440169AC0A}"/>
              </a:ext>
            </a:extLst>
          </p:cNvPr>
          <p:cNvCxnSpPr>
            <a:cxnSpLocks/>
          </p:cNvCxnSpPr>
          <p:nvPr/>
        </p:nvCxnSpPr>
        <p:spPr>
          <a:xfrm>
            <a:off x="2281718" y="2562825"/>
            <a:ext cx="2118188" cy="1664538"/>
          </a:xfrm>
          <a:prstGeom prst="line">
            <a:avLst/>
          </a:prstGeom>
          <a:ln w="635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EC1105-64F2-AF40-810A-B55D8B5E62D8}"/>
              </a:ext>
            </a:extLst>
          </p:cNvPr>
          <p:cNvCxnSpPr>
            <a:cxnSpLocks/>
          </p:cNvCxnSpPr>
          <p:nvPr/>
        </p:nvCxnSpPr>
        <p:spPr>
          <a:xfrm flipH="1">
            <a:off x="2511989" y="2564063"/>
            <a:ext cx="1822807" cy="1663300"/>
          </a:xfrm>
          <a:prstGeom prst="line">
            <a:avLst/>
          </a:prstGeom>
          <a:ln w="635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50E24-5DF8-BF4E-AD0C-70744DEF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3F9FD0-5AE2-3847-8338-701975D06181}"/>
              </a:ext>
            </a:extLst>
          </p:cNvPr>
          <p:cNvSpPr/>
          <p:nvPr/>
        </p:nvSpPr>
        <p:spPr>
          <a:xfrm>
            <a:off x="5658686" y="2437150"/>
            <a:ext cx="866899" cy="80006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1F568-68EC-5A41-964E-C26AA8E4D72C}"/>
              </a:ext>
            </a:extLst>
          </p:cNvPr>
          <p:cNvPicPr>
            <a:picLocks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73819" y="2518865"/>
            <a:ext cx="636631" cy="636631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19138-D7FD-F249-A410-1284D722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"/>
                    </a14:imgEffect>
                    <a14:imgEffect>
                      <a14:brightnessContrast bright="-2000" contrast="-8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4088" y="3228242"/>
            <a:ext cx="947563" cy="947563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C4170-032F-234B-8999-1FF6219E0C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8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0505" y="3228241"/>
            <a:ext cx="947563" cy="947563"/>
          </a:xfrm>
          <a:prstGeom prst="rect">
            <a:avLst/>
          </a:prstGeom>
          <a:noFill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5D1CE50-59E4-3C45-85D3-62821E74F529}"/>
              </a:ext>
            </a:extLst>
          </p:cNvPr>
          <p:cNvSpPr txBox="1"/>
          <p:nvPr/>
        </p:nvSpPr>
        <p:spPr>
          <a:xfrm>
            <a:off x="6640718" y="259194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Features served in real-time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EEDBE0-F434-A741-B227-7FF9F1B8DC4B}"/>
              </a:ext>
            </a:extLst>
          </p:cNvPr>
          <p:cNvSpPr txBox="1"/>
          <p:nvPr/>
        </p:nvSpPr>
        <p:spPr>
          <a:xfrm>
            <a:off x="1796477" y="2842871"/>
            <a:ext cx="3307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Rollout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alert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909B-9148-4745-9091-C78C9E71A6F6}"/>
              </a:ext>
            </a:extLst>
          </p:cNvPr>
          <p:cNvSpPr txBox="1"/>
          <p:nvPr/>
        </p:nvSpPr>
        <p:spPr>
          <a:xfrm>
            <a:off x="3230087" y="2090617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Reactive streaming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570AA4-95DF-B94E-BFC2-1FB549BCE7C9}"/>
              </a:ext>
            </a:extLst>
          </p:cNvPr>
          <p:cNvSpPr/>
          <p:nvPr/>
        </p:nvSpPr>
        <p:spPr>
          <a:xfrm>
            <a:off x="611560" y="1275606"/>
            <a:ext cx="2565780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A6B1-6466-E645-9FD2-744FA604A837}"/>
              </a:ext>
            </a:extLst>
          </p:cNvPr>
          <p:cNvSpPr txBox="1"/>
          <p:nvPr/>
        </p:nvSpPr>
        <p:spPr>
          <a:xfrm>
            <a:off x="827584" y="1451288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Feature Flags/Toggles APIs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ECB2C8D-6C97-2E40-A9DF-EAB56A46034C}"/>
              </a:ext>
            </a:extLst>
          </p:cNvPr>
          <p:cNvSpPr/>
          <p:nvPr/>
        </p:nvSpPr>
        <p:spPr>
          <a:xfrm>
            <a:off x="4692264" y="1395447"/>
            <a:ext cx="1243776" cy="38421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119E8-D6D4-2745-A013-01A68E18D515}"/>
              </a:ext>
            </a:extLst>
          </p:cNvPr>
          <p:cNvSpPr txBox="1"/>
          <p:nvPr/>
        </p:nvSpPr>
        <p:spPr>
          <a:xfrm>
            <a:off x="4778617" y="1484789"/>
            <a:ext cx="116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Toggles SDKs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1C24A9B-F6D8-FE4A-87A7-E3C2C3DE2D5C}"/>
              </a:ext>
            </a:extLst>
          </p:cNvPr>
          <p:cNvSpPr/>
          <p:nvPr/>
        </p:nvSpPr>
        <p:spPr>
          <a:xfrm>
            <a:off x="4587934" y="1284041"/>
            <a:ext cx="3008402" cy="63963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F68CC-A9A1-A84C-91E7-DB531DFB2F70}"/>
              </a:ext>
            </a:extLst>
          </p:cNvPr>
          <p:cNvSpPr txBox="1"/>
          <p:nvPr/>
        </p:nvSpPr>
        <p:spPr>
          <a:xfrm>
            <a:off x="6023279" y="1502663"/>
            <a:ext cx="1306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D6F78D-2B2E-4E41-883A-6FFCB1D785A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6200000">
            <a:off x="3181452" y="849579"/>
            <a:ext cx="1534564" cy="15345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81C7A-20A5-AE46-95D6-9C97E0EB0DB7}"/>
              </a:ext>
            </a:extLst>
          </p:cNvPr>
          <p:cNvCxnSpPr>
            <a:stCxn id="24" idx="2"/>
          </p:cNvCxnSpPr>
          <p:nvPr/>
        </p:nvCxnSpPr>
        <p:spPr>
          <a:xfrm>
            <a:off x="6092135" y="1923678"/>
            <a:ext cx="0" cy="4604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1FE895-7C49-5944-A19D-D41905457EA0}"/>
              </a:ext>
            </a:extLst>
          </p:cNvPr>
          <p:cNvSpPr/>
          <p:nvPr/>
        </p:nvSpPr>
        <p:spPr>
          <a:xfrm>
            <a:off x="613616" y="1976560"/>
            <a:ext cx="2565780" cy="64807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7F90F-505C-5147-9ECE-7BA3F869085D}"/>
              </a:ext>
            </a:extLst>
          </p:cNvPr>
          <p:cNvSpPr txBox="1"/>
          <p:nvPr/>
        </p:nvSpPr>
        <p:spPr>
          <a:xfrm>
            <a:off x="827584" y="2119714"/>
            <a:ext cx="214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Feature Flags/Toggles Dashboard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0D5DBEB8-5EC1-A542-B0F0-1938B122041B}"/>
              </a:ext>
            </a:extLst>
          </p:cNvPr>
          <p:cNvSpPr/>
          <p:nvPr/>
        </p:nvSpPr>
        <p:spPr>
          <a:xfrm rot="10800000" flipH="1">
            <a:off x="1115616" y="2853558"/>
            <a:ext cx="504056" cy="1129075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89D060-801A-E54F-B91F-D3669FA82303}"/>
              </a:ext>
            </a:extLst>
          </p:cNvPr>
          <p:cNvSpPr txBox="1"/>
          <p:nvPr/>
        </p:nvSpPr>
        <p:spPr>
          <a:xfrm rot="16200000">
            <a:off x="669301" y="310923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Benefits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1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BC399EB-CA89-4145-9EAA-FD7D2E4D0B7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5C37F13-A20D-9240-95E6-12DD802C8B6B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A30959E-D130-DD43-9FC9-89C5DB1C7CE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28536</TotalTime>
  <Words>504</Words>
  <Application>Microsoft Macintosh PowerPoint</Application>
  <PresentationFormat>On-screen Show (16:9)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 2</vt:lpstr>
      <vt:lpstr>Arial</vt:lpstr>
      <vt:lpstr>Century Gothic</vt:lpstr>
      <vt:lpstr>Roboto</vt:lpstr>
      <vt:lpstr>Calibri</vt:lpstr>
      <vt:lpstr>Quotable</vt:lpstr>
      <vt:lpstr>PowerPoint Presentation</vt:lpstr>
      <vt:lpstr>Problem</vt:lpstr>
      <vt:lpstr>Solution</vt:lpstr>
      <vt:lpstr>Benefits</vt:lpstr>
      <vt:lpstr>Features</vt:lpstr>
      <vt:lpstr>Faster software development</vt:lpstr>
      <vt:lpstr>How it works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Didem</dc:creator>
  <cp:lastModifiedBy>Microsoft Office User</cp:lastModifiedBy>
  <cp:revision>176</cp:revision>
  <dcterms:created xsi:type="dcterms:W3CDTF">2017-07-14T10:14:12Z</dcterms:created>
  <dcterms:modified xsi:type="dcterms:W3CDTF">2019-01-16T14:28:06Z</dcterms:modified>
</cp:coreProperties>
</file>