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1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1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6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27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0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0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2304-2D03-4510-875F-C3168ABB6515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DE7E7-AFFF-4F03-B0D7-A49B3EAF6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1254370" y="2719754"/>
            <a:ext cx="656492" cy="51581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정육면체 5"/>
          <p:cNvSpPr/>
          <p:nvPr/>
        </p:nvSpPr>
        <p:spPr>
          <a:xfrm>
            <a:off x="7080739" y="2719754"/>
            <a:ext cx="656492" cy="51581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349869" y="1699847"/>
            <a:ext cx="788378" cy="668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>
            <a:stCxn id="7" idx="2"/>
            <a:endCxn id="24" idx="0"/>
          </p:cNvCxnSpPr>
          <p:nvPr/>
        </p:nvCxnSpPr>
        <p:spPr>
          <a:xfrm>
            <a:off x="3744058" y="2368063"/>
            <a:ext cx="0" cy="2989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744058" y="3247293"/>
            <a:ext cx="0" cy="351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9557970" y="2368062"/>
            <a:ext cx="0" cy="351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9557970" y="3329355"/>
            <a:ext cx="0" cy="3516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49596" y="3175877"/>
            <a:ext cx="85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vArr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43022" y="1846274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349869" y="2667000"/>
            <a:ext cx="788378" cy="668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49869" y="3563816"/>
            <a:ext cx="788378" cy="668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22139" y="2761769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243021" y="3616625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981092" y="3247293"/>
            <a:ext cx="85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vArr</a:t>
            </a:r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9163781" y="1688123"/>
            <a:ext cx="788378" cy="668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9163781" y="2656040"/>
            <a:ext cx="788378" cy="668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5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9163781" y="3676767"/>
            <a:ext cx="788378" cy="668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055466" y="1822200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[1][0]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10055465" y="2772812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[1][1]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0055465" y="3785902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[1][2]</a:t>
            </a:r>
            <a:endParaRPr lang="en-US" sz="1600" dirty="0"/>
          </a:p>
        </p:txBody>
      </p:sp>
      <p:cxnSp>
        <p:nvCxnSpPr>
          <p:cNvPr id="37" name="구부러진 연결선 36"/>
          <p:cNvCxnSpPr>
            <a:stCxn id="4" idx="1"/>
            <a:endCxn id="7" idx="0"/>
          </p:cNvCxnSpPr>
          <p:nvPr/>
        </p:nvCxnSpPr>
        <p:spPr>
          <a:xfrm rot="5400000" flipH="1" flipV="1">
            <a:off x="2056668" y="1161319"/>
            <a:ext cx="1148861" cy="2225919"/>
          </a:xfrm>
          <a:prstGeom prst="curvedConnector3">
            <a:avLst>
              <a:gd name="adj1" fmla="val 11989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구부러진 연결선 37"/>
          <p:cNvCxnSpPr/>
          <p:nvPr/>
        </p:nvCxnSpPr>
        <p:spPr>
          <a:xfrm rot="5400000" flipH="1" flipV="1">
            <a:off x="7960702" y="1149594"/>
            <a:ext cx="1148861" cy="2225919"/>
          </a:xfrm>
          <a:prstGeom prst="curvedConnector3">
            <a:avLst>
              <a:gd name="adj1" fmla="val 119898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01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정육면체 3"/>
          <p:cNvSpPr/>
          <p:nvPr/>
        </p:nvSpPr>
        <p:spPr>
          <a:xfrm>
            <a:off x="1254370" y="2719754"/>
            <a:ext cx="656492" cy="515816"/>
          </a:xfrm>
          <a:prstGeom prst="cub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978761" y="1442701"/>
            <a:ext cx="1530594" cy="9253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149596" y="3175877"/>
            <a:ext cx="855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vArr</a:t>
            </a:r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168897" y="5786014"/>
            <a:ext cx="608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first</a:t>
            </a:r>
            <a:endParaRPr lang="en-US" sz="1600" dirty="0"/>
          </a:p>
        </p:txBody>
      </p:sp>
      <p:cxnSp>
        <p:nvCxnSpPr>
          <p:cNvPr id="37" name="구부러진 연결선 36"/>
          <p:cNvCxnSpPr>
            <a:stCxn id="4" idx="1"/>
            <a:endCxn id="7" idx="0"/>
          </p:cNvCxnSpPr>
          <p:nvPr/>
        </p:nvCxnSpPr>
        <p:spPr>
          <a:xfrm rot="5400000" flipH="1" flipV="1">
            <a:off x="1928095" y="1032746"/>
            <a:ext cx="1406007" cy="2225919"/>
          </a:xfrm>
          <a:prstGeom prst="curvedConnector3">
            <a:avLst>
              <a:gd name="adj1" fmla="val 116259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146181" y="1602996"/>
            <a:ext cx="597877" cy="6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744058" y="1602996"/>
            <a:ext cx="597877" cy="6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012466" y="3001333"/>
            <a:ext cx="1530594" cy="9253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직사각형 39"/>
          <p:cNvSpPr/>
          <p:nvPr/>
        </p:nvSpPr>
        <p:spPr>
          <a:xfrm>
            <a:off x="3179886" y="3161628"/>
            <a:ext cx="597877" cy="6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777763" y="3161628"/>
            <a:ext cx="597877" cy="6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2978761" y="4560189"/>
            <a:ext cx="1530594" cy="92536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직사각형 42"/>
          <p:cNvSpPr/>
          <p:nvPr/>
        </p:nvSpPr>
        <p:spPr>
          <a:xfrm>
            <a:off x="3146181" y="4720484"/>
            <a:ext cx="597877" cy="6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744058" y="4720484"/>
            <a:ext cx="597877" cy="6191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</p:cNvCxnSpPr>
          <p:nvPr/>
        </p:nvCxnSpPr>
        <p:spPr>
          <a:xfrm>
            <a:off x="3445120" y="2222096"/>
            <a:ext cx="1465" cy="497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4076701" y="2215158"/>
            <a:ext cx="1465" cy="497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3443655" y="3792451"/>
            <a:ext cx="1465" cy="497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4075236" y="3785513"/>
            <a:ext cx="1465" cy="497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3442190" y="5309453"/>
            <a:ext cx="1465" cy="497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073771" y="5302515"/>
            <a:ext cx="1465" cy="4976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47357" y="5769687"/>
            <a:ext cx="885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second</a:t>
            </a:r>
            <a:endParaRPr lang="en-US" sz="1600" dirty="0"/>
          </a:p>
        </p:txBody>
      </p:sp>
      <p:sp>
        <p:nvSpPr>
          <p:cNvPr id="56" name="TextBox 55"/>
          <p:cNvSpPr txBox="1"/>
          <p:nvPr/>
        </p:nvSpPr>
        <p:spPr>
          <a:xfrm>
            <a:off x="4608268" y="1602996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[0][0]</a:t>
            </a:r>
            <a:endParaRPr lang="en-US" sz="1600" dirty="0"/>
          </a:p>
        </p:txBody>
      </p:sp>
      <p:sp>
        <p:nvSpPr>
          <p:cNvPr id="57" name="TextBox 56"/>
          <p:cNvSpPr txBox="1"/>
          <p:nvPr/>
        </p:nvSpPr>
        <p:spPr>
          <a:xfrm>
            <a:off x="4633182" y="3201345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[0][1]</a:t>
            </a:r>
            <a:endParaRPr lang="en-US" sz="1600" dirty="0"/>
          </a:p>
        </p:txBody>
      </p:sp>
      <p:sp>
        <p:nvSpPr>
          <p:cNvPr id="58" name="TextBox 57"/>
          <p:cNvSpPr txBox="1"/>
          <p:nvPr/>
        </p:nvSpPr>
        <p:spPr>
          <a:xfrm>
            <a:off x="4633182" y="4829037"/>
            <a:ext cx="997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vArr</a:t>
            </a:r>
            <a:r>
              <a:rPr lang="en-US" sz="1600" dirty="0" smtClean="0"/>
              <a:t>[0][2]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25680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와이드스크린</PresentationFormat>
  <Paragraphs>26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GHLEE</dc:creator>
  <cp:lastModifiedBy>GHLEE</cp:lastModifiedBy>
  <cp:revision>5</cp:revision>
  <dcterms:created xsi:type="dcterms:W3CDTF">2025-10-24T04:04:56Z</dcterms:created>
  <dcterms:modified xsi:type="dcterms:W3CDTF">2025-10-24T04:42:24Z</dcterms:modified>
</cp:coreProperties>
</file>