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BD7C3"/>
    <a:srgbClr val="D3A577"/>
    <a:srgbClr val="B3773B"/>
    <a:srgbClr val="875A2D"/>
    <a:srgbClr val="452E17"/>
    <a:srgbClr val="84582C"/>
    <a:srgbClr val="DAB48E"/>
    <a:srgbClr val="C68C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62A614-3BA6-4D55-A070-929A8B35EF78}" v="17" dt="2024-10-29T20:28:19.3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Alejli" userId="05a2fe1e46c5fec2" providerId="LiveId" clId="{1462A614-3BA6-4D55-A070-929A8B35EF78}"/>
    <pc:docChg chg="undo custSel delSld modSld">
      <pc:chgData name="Fatima Alejli" userId="05a2fe1e46c5fec2" providerId="LiveId" clId="{1462A614-3BA6-4D55-A070-929A8B35EF78}" dt="2024-10-30T07:24:50.536" v="933" actId="404"/>
      <pc:docMkLst>
        <pc:docMk/>
      </pc:docMkLst>
      <pc:sldChg chg="modSp mod">
        <pc:chgData name="Fatima Alejli" userId="05a2fe1e46c5fec2" providerId="LiveId" clId="{1462A614-3BA6-4D55-A070-929A8B35EF78}" dt="2024-10-30T07:24:50.536" v="933" actId="404"/>
        <pc:sldMkLst>
          <pc:docMk/>
          <pc:sldMk cId="182545132" sldId="257"/>
        </pc:sldMkLst>
        <pc:spChg chg="mod">
          <ac:chgData name="Fatima Alejli" userId="05a2fe1e46c5fec2" providerId="LiveId" clId="{1462A614-3BA6-4D55-A070-929A8B35EF78}" dt="2024-10-30T07:24:19.549" v="928" actId="1076"/>
          <ac:spMkLst>
            <pc:docMk/>
            <pc:sldMk cId="182545132" sldId="257"/>
            <ac:spMk id="5" creationId="{F5BCADAE-81E6-F558-F25A-8C02107FDCB6}"/>
          </ac:spMkLst>
        </pc:spChg>
        <pc:spChg chg="mod">
          <ac:chgData name="Fatima Alejli" userId="05a2fe1e46c5fec2" providerId="LiveId" clId="{1462A614-3BA6-4D55-A070-929A8B35EF78}" dt="2024-10-30T07:24:01.918" v="926" actId="1076"/>
          <ac:spMkLst>
            <pc:docMk/>
            <pc:sldMk cId="182545132" sldId="257"/>
            <ac:spMk id="13" creationId="{BB91D87A-B9D0-0C4E-AD1C-D09DE8DD220F}"/>
          </ac:spMkLst>
        </pc:spChg>
        <pc:spChg chg="mod">
          <ac:chgData name="Fatima Alejli" userId="05a2fe1e46c5fec2" providerId="LiveId" clId="{1462A614-3BA6-4D55-A070-929A8B35EF78}" dt="2024-10-30T07:24:50.536" v="933" actId="404"/>
          <ac:spMkLst>
            <pc:docMk/>
            <pc:sldMk cId="182545132" sldId="257"/>
            <ac:spMk id="14" creationId="{21D95F51-A723-BF16-9943-2DC2DAC53716}"/>
          </ac:spMkLst>
        </pc:spChg>
        <pc:spChg chg="mod">
          <ac:chgData name="Fatima Alejli" userId="05a2fe1e46c5fec2" providerId="LiveId" clId="{1462A614-3BA6-4D55-A070-929A8B35EF78}" dt="2024-10-29T18:44:52.063" v="83" actId="2085"/>
          <ac:spMkLst>
            <pc:docMk/>
            <pc:sldMk cId="182545132" sldId="257"/>
            <ac:spMk id="15" creationId="{B85ED60E-14E4-FA85-6223-D61DCD649F80}"/>
          </ac:spMkLst>
        </pc:spChg>
        <pc:picChg chg="mod">
          <ac:chgData name="Fatima Alejli" userId="05a2fe1e46c5fec2" providerId="LiveId" clId="{1462A614-3BA6-4D55-A070-929A8B35EF78}" dt="2024-10-30T07:24:22.868" v="930" actId="1076"/>
          <ac:picMkLst>
            <pc:docMk/>
            <pc:sldMk cId="182545132" sldId="257"/>
            <ac:picMk id="11" creationId="{4D655F89-79AF-A358-A9DD-87EBB9F965F3}"/>
          </ac:picMkLst>
        </pc:picChg>
      </pc:sldChg>
      <pc:sldChg chg="addSp modSp mod">
        <pc:chgData name="Fatima Alejli" userId="05a2fe1e46c5fec2" providerId="LiveId" clId="{1462A614-3BA6-4D55-A070-929A8B35EF78}" dt="2024-10-30T07:08:34.498" v="872" actId="120"/>
        <pc:sldMkLst>
          <pc:docMk/>
          <pc:sldMk cId="1100748964" sldId="258"/>
        </pc:sldMkLst>
        <pc:spChg chg="add mod">
          <ac:chgData name="Fatima Alejli" userId="05a2fe1e46c5fec2" providerId="LiveId" clId="{1462A614-3BA6-4D55-A070-929A8B35EF78}" dt="2024-10-29T19:45:23.867" v="169" actId="1076"/>
          <ac:spMkLst>
            <pc:docMk/>
            <pc:sldMk cId="1100748964" sldId="258"/>
            <ac:spMk id="3" creationId="{75B0433F-10FD-A44A-594E-B4DA4D19A080}"/>
          </ac:spMkLst>
        </pc:spChg>
        <pc:spChg chg="add mod">
          <ac:chgData name="Fatima Alejli" userId="05a2fe1e46c5fec2" providerId="LiveId" clId="{1462A614-3BA6-4D55-A070-929A8B35EF78}" dt="2024-10-29T18:44:44.952" v="82" actId="2085"/>
          <ac:spMkLst>
            <pc:docMk/>
            <pc:sldMk cId="1100748964" sldId="258"/>
            <ac:spMk id="4" creationId="{82068308-36C5-78DF-ED6E-789E19F73CE5}"/>
          </ac:spMkLst>
        </pc:spChg>
        <pc:spChg chg="add mod">
          <ac:chgData name="Fatima Alejli" userId="05a2fe1e46c5fec2" providerId="LiveId" clId="{1462A614-3BA6-4D55-A070-929A8B35EF78}" dt="2024-10-30T07:08:34.498" v="872" actId="120"/>
          <ac:spMkLst>
            <pc:docMk/>
            <pc:sldMk cId="1100748964" sldId="258"/>
            <ac:spMk id="5" creationId="{66A62947-7E5C-E612-4A0B-BA2B97F6D676}"/>
          </ac:spMkLst>
        </pc:spChg>
        <pc:picChg chg="add mod">
          <ac:chgData name="Fatima Alejli" userId="05a2fe1e46c5fec2" providerId="LiveId" clId="{1462A614-3BA6-4D55-A070-929A8B35EF78}" dt="2024-10-30T07:08:31.298" v="871" actId="1076"/>
          <ac:picMkLst>
            <pc:docMk/>
            <pc:sldMk cId="1100748964" sldId="258"/>
            <ac:picMk id="7" creationId="{5B6F54A1-AFFF-78E2-6A19-5FF72A6E7918}"/>
          </ac:picMkLst>
        </pc:picChg>
      </pc:sldChg>
      <pc:sldChg chg="addSp modSp mod">
        <pc:chgData name="Fatima Alejli" userId="05a2fe1e46c5fec2" providerId="LiveId" clId="{1462A614-3BA6-4D55-A070-929A8B35EF78}" dt="2024-10-30T07:07:09.257" v="767" actId="1076"/>
        <pc:sldMkLst>
          <pc:docMk/>
          <pc:sldMk cId="1970384263" sldId="259"/>
        </pc:sldMkLst>
        <pc:spChg chg="add mod ord">
          <ac:chgData name="Fatima Alejli" userId="05a2fe1e46c5fec2" providerId="LiveId" clId="{1462A614-3BA6-4D55-A070-929A8B35EF78}" dt="2024-10-29T20:03:46.325" v="298" actId="166"/>
          <ac:spMkLst>
            <pc:docMk/>
            <pc:sldMk cId="1970384263" sldId="259"/>
            <ac:spMk id="3" creationId="{2E20EB54-0788-C144-61F5-C7F51960CAFF}"/>
          </ac:spMkLst>
        </pc:spChg>
        <pc:spChg chg="add mod ord">
          <ac:chgData name="Fatima Alejli" userId="05a2fe1e46c5fec2" providerId="LiveId" clId="{1462A614-3BA6-4D55-A070-929A8B35EF78}" dt="2024-10-29T20:03:38.469" v="297" actId="166"/>
          <ac:spMkLst>
            <pc:docMk/>
            <pc:sldMk cId="1970384263" sldId="259"/>
            <ac:spMk id="4" creationId="{B008590F-F27F-BB42-5BA9-4FE0CE8C1897}"/>
          </ac:spMkLst>
        </pc:spChg>
        <pc:spChg chg="add mod ord">
          <ac:chgData name="Fatima Alejli" userId="05a2fe1e46c5fec2" providerId="LiveId" clId="{1462A614-3BA6-4D55-A070-929A8B35EF78}" dt="2024-10-29T20:03:35.606" v="296" actId="166"/>
          <ac:spMkLst>
            <pc:docMk/>
            <pc:sldMk cId="1970384263" sldId="259"/>
            <ac:spMk id="5" creationId="{AA49ED4D-9F5D-A81D-9AFD-2622AA71CC86}"/>
          </ac:spMkLst>
        </pc:spChg>
        <pc:spChg chg="add mod ord">
          <ac:chgData name="Fatima Alejli" userId="05a2fe1e46c5fec2" providerId="LiveId" clId="{1462A614-3BA6-4D55-A070-929A8B35EF78}" dt="2024-10-29T20:03:32.391" v="295" actId="166"/>
          <ac:spMkLst>
            <pc:docMk/>
            <pc:sldMk cId="1970384263" sldId="259"/>
            <ac:spMk id="6" creationId="{CE3B0F93-BA46-7EF8-7EC5-19DF1DEBA70A}"/>
          </ac:spMkLst>
        </pc:spChg>
        <pc:spChg chg="add mod ord">
          <ac:chgData name="Fatima Alejli" userId="05a2fe1e46c5fec2" providerId="LiveId" clId="{1462A614-3BA6-4D55-A070-929A8B35EF78}" dt="2024-10-29T20:03:28.885" v="294" actId="166"/>
          <ac:spMkLst>
            <pc:docMk/>
            <pc:sldMk cId="1970384263" sldId="259"/>
            <ac:spMk id="7" creationId="{D5C817DC-2DEC-703B-A225-01428120DD46}"/>
          </ac:spMkLst>
        </pc:spChg>
        <pc:spChg chg="add mod">
          <ac:chgData name="Fatima Alejli" userId="05a2fe1e46c5fec2" providerId="LiveId" clId="{1462A614-3BA6-4D55-A070-929A8B35EF78}" dt="2024-10-29T20:01:41.464" v="283" actId="2085"/>
          <ac:spMkLst>
            <pc:docMk/>
            <pc:sldMk cId="1970384263" sldId="259"/>
            <ac:spMk id="8" creationId="{3FF5DCC1-212C-CE2C-9E44-9E7E8498DA1F}"/>
          </ac:spMkLst>
        </pc:spChg>
        <pc:spChg chg="add mod ord">
          <ac:chgData name="Fatima Alejli" userId="05a2fe1e46c5fec2" providerId="LiveId" clId="{1462A614-3BA6-4D55-A070-929A8B35EF78}" dt="2024-10-29T20:03:17.562" v="293" actId="171"/>
          <ac:spMkLst>
            <pc:docMk/>
            <pc:sldMk cId="1970384263" sldId="259"/>
            <ac:spMk id="9" creationId="{5E896AE2-CA56-21C2-FA9D-CADCF7B98D6D}"/>
          </ac:spMkLst>
        </pc:spChg>
        <pc:spChg chg="add mod">
          <ac:chgData name="Fatima Alejli" userId="05a2fe1e46c5fec2" providerId="LiveId" clId="{1462A614-3BA6-4D55-A070-929A8B35EF78}" dt="2024-10-30T07:07:09.257" v="767" actId="1076"/>
          <ac:spMkLst>
            <pc:docMk/>
            <pc:sldMk cId="1970384263" sldId="259"/>
            <ac:spMk id="10" creationId="{3D39F2FB-599D-66CB-D9D0-B6A8A211DF5C}"/>
          </ac:spMkLst>
        </pc:spChg>
        <pc:spChg chg="add mod">
          <ac:chgData name="Fatima Alejli" userId="05a2fe1e46c5fec2" providerId="LiveId" clId="{1462A614-3BA6-4D55-A070-929A8B35EF78}" dt="2024-10-29T20:09:18.782" v="586" actId="120"/>
          <ac:spMkLst>
            <pc:docMk/>
            <pc:sldMk cId="1970384263" sldId="259"/>
            <ac:spMk id="11" creationId="{672ECEDD-53B9-2E33-BC46-64D80DA341DF}"/>
          </ac:spMkLst>
        </pc:spChg>
        <pc:spChg chg="add mod">
          <ac:chgData name="Fatima Alejli" userId="05a2fe1e46c5fec2" providerId="LiveId" clId="{1462A614-3BA6-4D55-A070-929A8B35EF78}" dt="2024-10-29T20:10:56.488" v="594" actId="14100"/>
          <ac:spMkLst>
            <pc:docMk/>
            <pc:sldMk cId="1970384263" sldId="259"/>
            <ac:spMk id="12" creationId="{B47F8154-E498-C4CF-332D-94CAF8D58288}"/>
          </ac:spMkLst>
        </pc:spChg>
        <pc:picChg chg="mod">
          <ac:chgData name="Fatima Alejli" userId="05a2fe1e46c5fec2" providerId="LiveId" clId="{1462A614-3BA6-4D55-A070-929A8B35EF78}" dt="2024-10-29T20:09:29.586" v="588" actId="1076"/>
          <ac:picMkLst>
            <pc:docMk/>
            <pc:sldMk cId="1970384263" sldId="259"/>
            <ac:picMk id="2" creationId="{763D7F59-9902-6737-9C5C-4910576457BE}"/>
          </ac:picMkLst>
        </pc:picChg>
      </pc:sldChg>
      <pc:sldChg chg="addSp modSp mod">
        <pc:chgData name="Fatima Alejli" userId="05a2fe1e46c5fec2" providerId="LiveId" clId="{1462A614-3BA6-4D55-A070-929A8B35EF78}" dt="2024-10-29T20:28:19.306" v="743"/>
        <pc:sldMkLst>
          <pc:docMk/>
          <pc:sldMk cId="1954990961" sldId="260"/>
        </pc:sldMkLst>
        <pc:spChg chg="add mod">
          <ac:chgData name="Fatima Alejli" userId="05a2fe1e46c5fec2" providerId="LiveId" clId="{1462A614-3BA6-4D55-A070-929A8B35EF78}" dt="2024-10-29T20:20:38.560" v="605" actId="1076"/>
          <ac:spMkLst>
            <pc:docMk/>
            <pc:sldMk cId="1954990961" sldId="260"/>
            <ac:spMk id="3" creationId="{EE01ADED-02E7-522A-02D1-3B051DE8FE89}"/>
          </ac:spMkLst>
        </pc:spChg>
        <pc:spChg chg="add mod">
          <ac:chgData name="Fatima Alejli" userId="05a2fe1e46c5fec2" providerId="LiveId" clId="{1462A614-3BA6-4D55-A070-929A8B35EF78}" dt="2024-10-29T20:23:18.611" v="615" actId="1076"/>
          <ac:spMkLst>
            <pc:docMk/>
            <pc:sldMk cId="1954990961" sldId="260"/>
            <ac:spMk id="4" creationId="{168AA3A3-009D-32D9-65B1-A6C02EF35E7E}"/>
          </ac:spMkLst>
        </pc:spChg>
        <pc:spChg chg="add mod">
          <ac:chgData name="Fatima Alejli" userId="05a2fe1e46c5fec2" providerId="LiveId" clId="{1462A614-3BA6-4D55-A070-929A8B35EF78}" dt="2024-10-29T20:23:18.611" v="615" actId="1076"/>
          <ac:spMkLst>
            <pc:docMk/>
            <pc:sldMk cId="1954990961" sldId="260"/>
            <ac:spMk id="5" creationId="{0B89C7E9-893E-7627-A752-64EF315E6A9D}"/>
          </ac:spMkLst>
        </pc:spChg>
        <pc:spChg chg="add mod">
          <ac:chgData name="Fatima Alejli" userId="05a2fe1e46c5fec2" providerId="LiveId" clId="{1462A614-3BA6-4D55-A070-929A8B35EF78}" dt="2024-10-29T20:23:18.611" v="615" actId="1076"/>
          <ac:spMkLst>
            <pc:docMk/>
            <pc:sldMk cId="1954990961" sldId="260"/>
            <ac:spMk id="6" creationId="{22D0F0D6-0618-5D3C-704A-D641A2F2FF44}"/>
          </ac:spMkLst>
        </pc:spChg>
        <pc:spChg chg="add mod">
          <ac:chgData name="Fatima Alejli" userId="05a2fe1e46c5fec2" providerId="LiveId" clId="{1462A614-3BA6-4D55-A070-929A8B35EF78}" dt="2024-10-29T20:23:18.611" v="615" actId="1076"/>
          <ac:spMkLst>
            <pc:docMk/>
            <pc:sldMk cId="1954990961" sldId="260"/>
            <ac:spMk id="7" creationId="{A43585F6-FE3F-AFBC-4250-013A619DB05D}"/>
          </ac:spMkLst>
        </pc:spChg>
        <pc:spChg chg="add mod">
          <ac:chgData name="Fatima Alejli" userId="05a2fe1e46c5fec2" providerId="LiveId" clId="{1462A614-3BA6-4D55-A070-929A8B35EF78}" dt="2024-10-29T20:23:18.611" v="615" actId="1076"/>
          <ac:spMkLst>
            <pc:docMk/>
            <pc:sldMk cId="1954990961" sldId="260"/>
            <ac:spMk id="8" creationId="{C480FD65-1827-3774-6342-6FBF1B606C06}"/>
          </ac:spMkLst>
        </pc:spChg>
        <pc:spChg chg="add mod">
          <ac:chgData name="Fatima Alejli" userId="05a2fe1e46c5fec2" providerId="LiveId" clId="{1462A614-3BA6-4D55-A070-929A8B35EF78}" dt="2024-10-29T20:23:18.611" v="615" actId="1076"/>
          <ac:spMkLst>
            <pc:docMk/>
            <pc:sldMk cId="1954990961" sldId="260"/>
            <ac:spMk id="9" creationId="{E2E131B9-E85D-4A4F-4E61-A4B76C148585}"/>
          </ac:spMkLst>
        </pc:spChg>
        <pc:spChg chg="add mod">
          <ac:chgData name="Fatima Alejli" userId="05a2fe1e46c5fec2" providerId="LiveId" clId="{1462A614-3BA6-4D55-A070-929A8B35EF78}" dt="2024-10-29T20:25:41.164" v="641" actId="20577"/>
          <ac:spMkLst>
            <pc:docMk/>
            <pc:sldMk cId="1954990961" sldId="260"/>
            <ac:spMk id="10" creationId="{1894E469-83B7-2140-75EF-DD0A5F768D6A}"/>
          </ac:spMkLst>
        </pc:spChg>
        <pc:spChg chg="add mod">
          <ac:chgData name="Fatima Alejli" userId="05a2fe1e46c5fec2" providerId="LiveId" clId="{1462A614-3BA6-4D55-A070-929A8B35EF78}" dt="2024-10-29T20:26:34.561" v="740" actId="20577"/>
          <ac:spMkLst>
            <pc:docMk/>
            <pc:sldMk cId="1954990961" sldId="260"/>
            <ac:spMk id="11" creationId="{48793304-4D42-94FE-480C-FAA26A179712}"/>
          </ac:spMkLst>
        </pc:spChg>
        <pc:spChg chg="add mod">
          <ac:chgData name="Fatima Alejli" userId="05a2fe1e46c5fec2" providerId="LiveId" clId="{1462A614-3BA6-4D55-A070-929A8B35EF78}" dt="2024-10-29T20:28:19.306" v="743"/>
          <ac:spMkLst>
            <pc:docMk/>
            <pc:sldMk cId="1954990961" sldId="260"/>
            <ac:spMk id="12" creationId="{8918C61B-F389-61ED-8E03-4A8821A31ACF}"/>
          </ac:spMkLst>
        </pc:spChg>
      </pc:sldChg>
      <pc:sldChg chg="del">
        <pc:chgData name="Fatima Alejli" userId="05a2fe1e46c5fec2" providerId="LiveId" clId="{1462A614-3BA6-4D55-A070-929A8B35EF78}" dt="2024-10-30T07:08:51.236" v="873" actId="47"/>
        <pc:sldMkLst>
          <pc:docMk/>
          <pc:sldMk cId="3306962714" sldId="26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7F287-AB5E-4B17-716D-E8EABFCDC0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AD0CFC-D298-0264-6C6E-901790B970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95B1C7-37E7-38E5-3F88-FDF15DE9E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7F8D-7301-4A33-9823-95B43193EB90}" type="datetimeFigureOut">
              <a:rPr lang="en-GB" smtClean="0"/>
              <a:t>30/10/2024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6D794-2C5B-F2F0-EB5D-E1FBB6C67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DEFDE-F96E-7F37-0FBB-0B90F01D7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F93A-AE2C-448D-A0B1-58C3E063A2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3699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D7E35-FC2C-A2ED-BE7B-DEC3E9DE6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42F162-81C9-B77E-11A6-4B00F7801D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EEF267-07E8-26AB-B123-E33F2385A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7F8D-7301-4A33-9823-95B43193EB90}" type="datetimeFigureOut">
              <a:rPr lang="en-GB" smtClean="0"/>
              <a:t>30/10/2024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7AAC50-985C-5842-7973-BD05E3FDE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BF37A-E0DE-57D4-E6DC-2687898E3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F93A-AE2C-448D-A0B1-58C3E063A2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6864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228C29-EE67-F9CB-5134-E353B070A9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B2327F-EB6D-E843-2D31-65F5B415E8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8B04C-C66D-658C-6FA3-53C2E475C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7F8D-7301-4A33-9823-95B43193EB90}" type="datetimeFigureOut">
              <a:rPr lang="en-GB" smtClean="0"/>
              <a:t>30/10/2024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30727-8507-24B6-D8F5-D381B3274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11746F-1EC3-A22B-F5B2-370AFFE1C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F93A-AE2C-448D-A0B1-58C3E063A2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0764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2993B-7A97-A23C-30F5-6CB4982C8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DA989-B785-84A4-3B95-5258EC2F8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F4EB0-25EA-8CCB-18E5-37A9D3241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7F8D-7301-4A33-9823-95B43193EB90}" type="datetimeFigureOut">
              <a:rPr lang="en-GB" smtClean="0"/>
              <a:t>30/10/2024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115AC-AE28-6372-E6F6-3B4EA38B8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32527-F28E-4DA6-D05C-DFE5B5EEA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F93A-AE2C-448D-A0B1-58C3E063A2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8437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696D0-843A-D155-6F4D-67DC7B808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819822-98EE-A13F-B767-3E825FAB3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865088-DEB1-BCB0-7136-683A960A3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7F8D-7301-4A33-9823-95B43193EB90}" type="datetimeFigureOut">
              <a:rPr lang="en-GB" smtClean="0"/>
              <a:t>30/10/2024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E712D-9255-563B-B096-A7B862F95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E5534-655A-0E31-029B-E24F52EF9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F93A-AE2C-448D-A0B1-58C3E063A2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111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61548-BF4E-C16D-63D5-8914A721E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27EDB-0B3C-28B1-B77F-833AFC5E80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1E629B-6F11-48DB-49D1-650F05807D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18DB87-889D-1FD4-479A-025225E12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7F8D-7301-4A33-9823-95B43193EB90}" type="datetimeFigureOut">
              <a:rPr lang="en-GB" smtClean="0"/>
              <a:t>30/10/2024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F3A7D7-5BD6-ACF3-C6A1-BEDF29D1E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8187D1-570C-395C-F93E-95138E55E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F93A-AE2C-448D-A0B1-58C3E063A2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2185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0EF43-7134-785A-062D-6C66F85D0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E66D36-6D36-3619-C163-2FD77323F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484CAA-E93C-985C-3B76-DBA50278FD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8378F4-49F3-85BA-708D-55A30C7C13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D25102-0313-5762-ACEE-B64271EBA6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97B486-E58B-A5C8-AFC5-D6880D000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7F8D-7301-4A33-9823-95B43193EB90}" type="datetimeFigureOut">
              <a:rPr lang="en-GB" smtClean="0"/>
              <a:t>30/10/2024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6CC31D-D447-305A-E1E6-134E76C8F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2A3B8D-425F-05B1-17A6-43861AF61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F93A-AE2C-448D-A0B1-58C3E063A2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4969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244F0-5906-87C6-781C-88F918104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3E7661-3915-E3E6-71D0-C7E6EC0CB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7F8D-7301-4A33-9823-95B43193EB90}" type="datetimeFigureOut">
              <a:rPr lang="en-GB" smtClean="0"/>
              <a:t>30/10/2024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9758EB-C74B-2436-978F-B97C489DB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89EEF1-25FD-1EAE-AAB6-5A4924C1B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F93A-AE2C-448D-A0B1-58C3E063A2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7523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8D82F5-6629-3F60-74EE-43222B075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7F8D-7301-4A33-9823-95B43193EB90}" type="datetimeFigureOut">
              <a:rPr lang="en-GB" smtClean="0"/>
              <a:t>30/10/2024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FAD660-5720-D363-A9FA-91BEA728C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E100AC-436D-8372-27BB-ED442BC13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F93A-AE2C-448D-A0B1-58C3E063A2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5201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681E7-BFFF-E242-A019-9599E76D0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EB3FC-B8F7-35DD-0503-D767A376B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5CD981-6485-34E5-47F0-0FECF47250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A13325-1496-0561-E35E-14794958B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7F8D-7301-4A33-9823-95B43193EB90}" type="datetimeFigureOut">
              <a:rPr lang="en-GB" smtClean="0"/>
              <a:t>30/10/2024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EE9095-0F02-60CA-8E23-64E921C81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E37217-C89D-4687-263C-DA9130A17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F93A-AE2C-448D-A0B1-58C3E063A2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8789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C1357-45A8-6D40-71CC-D8372CB1A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B1E9E2-E5DE-946A-3F49-216CA8F574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BA3BF6-CFBD-F6ED-03EE-BB03FFAACB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997E10-CB66-9188-E323-DA84F61C6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7F8D-7301-4A33-9823-95B43193EB90}" type="datetimeFigureOut">
              <a:rPr lang="en-GB" smtClean="0"/>
              <a:t>30/10/2024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662BB2-3975-56D4-FCA3-20EE9AEE0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FC8077-B15B-1CD4-80C5-A5A602892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F93A-AE2C-448D-A0B1-58C3E063A2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79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BFE7A8-40D3-85A3-FBDC-161F23BCA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086166-4717-A896-0B81-388A00CDAA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719889-76D2-98B0-6118-CD28B0932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F17F8D-7301-4A33-9823-95B43193EB90}" type="datetimeFigureOut">
              <a:rPr lang="en-GB" smtClean="0"/>
              <a:t>30/10/2024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23DD21-6B6D-596D-E641-CE75375127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5B668-A322-1532-97A1-373DCC7760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2CF93A-AE2C-448D-A0B1-58C3E063A2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5481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white surface with a black border&#10;&#10;Description automatically generated with medium confidence">
            <a:extLst>
              <a:ext uri="{FF2B5EF4-FFF2-40B4-BE49-F238E27FC236}">
                <a16:creationId xmlns:a16="http://schemas.microsoft.com/office/drawing/2014/main" id="{4D655F89-79AF-A358-A9DD-87EBB9F965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48714" y="-2667002"/>
            <a:ext cx="6894574" cy="121919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5BCADAE-81E6-F558-F25A-8C02107FDCB6}"/>
              </a:ext>
            </a:extLst>
          </p:cNvPr>
          <p:cNvSpPr txBox="1"/>
          <p:nvPr/>
        </p:nvSpPr>
        <p:spPr>
          <a:xfrm>
            <a:off x="954026" y="1993988"/>
            <a:ext cx="583539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rgbClr val="84582C"/>
                </a:solidFill>
                <a:latin typeface="Baguet Script" panose="020F0502020204030204" pitchFamily="2" charset="0"/>
                <a:cs typeface="Aptos Serif" panose="020B0502040204020203" pitchFamily="18" charset="0"/>
              </a:rPr>
              <a:t>Elegant Habitat</a:t>
            </a:r>
            <a:endParaRPr lang="en-GB" sz="6600" dirty="0">
              <a:solidFill>
                <a:srgbClr val="84582C"/>
              </a:solidFill>
              <a:latin typeface="Baguet Script" panose="020F0502020204030204" pitchFamily="2" charset="0"/>
              <a:cs typeface="Aptos Serif" panose="020B0502040204020203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91D87A-B9D0-0C4E-AD1C-D09DE8DD220F}"/>
              </a:ext>
            </a:extLst>
          </p:cNvPr>
          <p:cNvSpPr txBox="1"/>
          <p:nvPr/>
        </p:nvSpPr>
        <p:spPr>
          <a:xfrm>
            <a:off x="830581" y="3101984"/>
            <a:ext cx="5958840" cy="654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70" dirty="0">
                <a:solidFill>
                  <a:srgbClr val="84582C"/>
                </a:solidFill>
                <a:latin typeface="Baguet Script" panose="020F0502020204030204" pitchFamily="2" charset="0"/>
                <a:cs typeface="Aptos Serif" panose="020B0502040204020203" pitchFamily="18" charset="0"/>
              </a:rPr>
              <a:t>Pixel Pioneers</a:t>
            </a:r>
            <a:endParaRPr lang="en-GB" sz="3670" dirty="0">
              <a:solidFill>
                <a:srgbClr val="84582C"/>
              </a:solidFill>
              <a:latin typeface="Baguet Script" panose="020F0502020204030204" pitchFamily="2" charset="0"/>
              <a:cs typeface="Aptos Serif" panose="020B0502040204020203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D95F51-A723-BF16-9943-2DC2DAC53716}"/>
              </a:ext>
            </a:extLst>
          </p:cNvPr>
          <p:cNvSpPr txBox="1"/>
          <p:nvPr/>
        </p:nvSpPr>
        <p:spPr>
          <a:xfrm>
            <a:off x="892303" y="4123513"/>
            <a:ext cx="5958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84582C"/>
                </a:solidFill>
                <a:latin typeface="Baguet Script" panose="020F0502020204030204" pitchFamily="2" charset="0"/>
                <a:cs typeface="Aptos Serif" panose="020B0502040204020203" pitchFamily="18" charset="0"/>
              </a:rPr>
              <a:t>Hiba Hashim – Eman Abdullah</a:t>
            </a:r>
          </a:p>
          <a:p>
            <a:pPr algn="ctr"/>
            <a:r>
              <a:rPr lang="en-US" sz="2400" dirty="0">
                <a:solidFill>
                  <a:srgbClr val="84582C"/>
                </a:solidFill>
                <a:latin typeface="Baguet Script" panose="020F0502020204030204" pitchFamily="2" charset="0"/>
                <a:cs typeface="Aptos Serif" panose="020B0502040204020203" pitchFamily="18" charset="0"/>
              </a:rPr>
              <a:t>Muzan Alhadi - Fatima Alejli</a:t>
            </a:r>
            <a:endParaRPr lang="en-GB" sz="2400" dirty="0">
              <a:solidFill>
                <a:srgbClr val="84582C"/>
              </a:solidFill>
              <a:latin typeface="Baguet Script" panose="020F0502020204030204" pitchFamily="2" charset="0"/>
              <a:cs typeface="Aptos Serif" panose="020B0502040204020203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85ED60E-14E4-FA85-6223-D61DCD649F80}"/>
              </a:ext>
            </a:extLst>
          </p:cNvPr>
          <p:cNvSpPr/>
          <p:nvPr/>
        </p:nvSpPr>
        <p:spPr>
          <a:xfrm>
            <a:off x="8778240" y="-36576"/>
            <a:ext cx="658368" cy="6894576"/>
          </a:xfrm>
          <a:prstGeom prst="rect">
            <a:avLst/>
          </a:prstGeom>
          <a:solidFill>
            <a:srgbClr val="8458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84582C"/>
              </a:solidFill>
            </a:endParaRPr>
          </a:p>
        </p:txBody>
      </p:sp>
      <p:pic>
        <p:nvPicPr>
          <p:cNvPr id="16" name="Picture 15" descr="A living room with a couch and shelves on the wall&#10;&#10;Description automatically generated">
            <a:extLst>
              <a:ext uri="{FF2B5EF4-FFF2-40B4-BE49-F238E27FC236}">
                <a16:creationId xmlns:a16="http://schemas.microsoft.com/office/drawing/2014/main" id="{2D278FB9-2E54-046C-9879-9331AACE6E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1" y="630936"/>
            <a:ext cx="4572000" cy="619048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82545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8B51CF-DD61-71BC-63D9-FF26FE0180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white surface with a black border&#10;&#10;Description automatically generated with medium confidence">
            <a:extLst>
              <a:ext uri="{FF2B5EF4-FFF2-40B4-BE49-F238E27FC236}">
                <a16:creationId xmlns:a16="http://schemas.microsoft.com/office/drawing/2014/main" id="{DD8F3C0D-35AC-7972-8677-CEA2FE596A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45664" y="-2703575"/>
            <a:ext cx="6857999" cy="1219199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5B0433F-10FD-A44A-594E-B4DA4D19A080}"/>
              </a:ext>
            </a:extLst>
          </p:cNvPr>
          <p:cNvSpPr txBox="1"/>
          <p:nvPr/>
        </p:nvSpPr>
        <p:spPr>
          <a:xfrm>
            <a:off x="4748783" y="334756"/>
            <a:ext cx="7421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84582C"/>
                </a:solidFill>
                <a:latin typeface="Baguet Script" panose="020F0502020204030204" pitchFamily="2" charset="0"/>
                <a:cs typeface="Aptos Serif" panose="020B0502040204020203" pitchFamily="18" charset="0"/>
              </a:rPr>
              <a:t>A</a:t>
            </a:r>
            <a:r>
              <a:rPr lang="en-GB" sz="4800" dirty="0">
                <a:solidFill>
                  <a:srgbClr val="84582C"/>
                </a:solidFill>
                <a:latin typeface="Baguet Script" panose="020F0502020204030204" pitchFamily="2" charset="0"/>
                <a:cs typeface="Aptos Serif" panose="020B0502040204020203" pitchFamily="18" charset="0"/>
              </a:rPr>
              <a:t>bout Elegant Habitat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068308-36C5-78DF-ED6E-789E19F73CE5}"/>
              </a:ext>
            </a:extLst>
          </p:cNvPr>
          <p:cNvSpPr/>
          <p:nvPr/>
        </p:nvSpPr>
        <p:spPr>
          <a:xfrm rot="16200000">
            <a:off x="5759195" y="-1129285"/>
            <a:ext cx="658368" cy="12207241"/>
          </a:xfrm>
          <a:prstGeom prst="rect">
            <a:avLst/>
          </a:prstGeom>
          <a:solidFill>
            <a:srgbClr val="DAB48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84582C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A62947-7E5C-E612-4A0B-BA2B97F6D676}"/>
              </a:ext>
            </a:extLst>
          </p:cNvPr>
          <p:cNvSpPr txBox="1"/>
          <p:nvPr/>
        </p:nvSpPr>
        <p:spPr>
          <a:xfrm>
            <a:off x="3491486" y="1165753"/>
            <a:ext cx="80924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84582C"/>
                </a:solidFill>
                <a:latin typeface="Bodoni MT" panose="02070603080606020203" pitchFamily="18" charset="0"/>
                <a:cs typeface="Aptos Serif" panose="020B0502040204020203" pitchFamily="18" charset="0"/>
              </a:rPr>
              <a:t>Hire someone to help you with decorating your house!</a:t>
            </a:r>
            <a:endParaRPr lang="en-GB" sz="2400" dirty="0">
              <a:solidFill>
                <a:srgbClr val="84582C"/>
              </a:solidFill>
              <a:latin typeface="Bodoni MT" panose="02070603080606020203" pitchFamily="18" charset="0"/>
              <a:cs typeface="Aptos Serif" panose="020B05020402040202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84582C"/>
                </a:solidFill>
                <a:latin typeface="Bodoni MT" panose="02070603080606020203" pitchFamily="18" charset="0"/>
                <a:cs typeface="Aptos Serif" panose="020B0502040204020203" pitchFamily="18" charset="0"/>
              </a:rPr>
              <a:t>Very user friendly and aesthetic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84582C"/>
                </a:solidFill>
                <a:latin typeface="Bodoni MT" panose="02070603080606020203" pitchFamily="18" charset="0"/>
                <a:cs typeface="Aptos Serif" panose="020B0502040204020203" pitchFamily="18" charset="0"/>
              </a:rPr>
              <a:t>Direct way to contact the team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84582C"/>
                </a:solidFill>
                <a:latin typeface="Bodoni MT" panose="02070603080606020203" pitchFamily="18" charset="0"/>
                <a:cs typeface="Aptos Serif" panose="020B0502040204020203" pitchFamily="18" charset="0"/>
              </a:rPr>
              <a:t>Fully functional with pure simplicity with data collection from the user </a:t>
            </a:r>
            <a:endParaRPr lang="en-US" sz="2400" dirty="0">
              <a:solidFill>
                <a:srgbClr val="84582C"/>
              </a:solidFill>
              <a:latin typeface="Bodoni MT" panose="02070603080606020203" pitchFamily="18" charset="0"/>
              <a:cs typeface="Aptos Serif" panose="020B0502040204020203" pitchFamily="18" charset="0"/>
            </a:endParaRPr>
          </a:p>
        </p:txBody>
      </p:sp>
      <p:pic>
        <p:nvPicPr>
          <p:cNvPr id="7" name="Picture 6" descr="A shelf with pictures and plants on it&#10;&#10;Description automatically generated">
            <a:extLst>
              <a:ext uri="{FF2B5EF4-FFF2-40B4-BE49-F238E27FC236}">
                <a16:creationId xmlns:a16="http://schemas.microsoft.com/office/drawing/2014/main" id="{5B6F54A1-AFFF-78E2-6A19-5FF72A6E79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104745"/>
            <a:ext cx="4255008" cy="31912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100748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CE882F-6700-1715-4E7C-E63ACD42D2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white surface with a black border&#10;&#10;Description automatically generated with medium confidence">
            <a:extLst>
              <a:ext uri="{FF2B5EF4-FFF2-40B4-BE49-F238E27FC236}">
                <a16:creationId xmlns:a16="http://schemas.microsoft.com/office/drawing/2014/main" id="{763D7F59-9902-6737-9C5C-4910576457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67001" y="-2667000"/>
            <a:ext cx="6857999" cy="1219199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E896AE2-CA56-21C2-FA9D-CADCF7B98D6D}"/>
              </a:ext>
            </a:extLst>
          </p:cNvPr>
          <p:cNvSpPr/>
          <p:nvPr/>
        </p:nvSpPr>
        <p:spPr>
          <a:xfrm rot="16200000">
            <a:off x="6027418" y="-675133"/>
            <a:ext cx="73152" cy="12213338"/>
          </a:xfrm>
          <a:prstGeom prst="rect">
            <a:avLst/>
          </a:prstGeom>
          <a:solidFill>
            <a:srgbClr val="8458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84582C"/>
              </a:solidFill>
            </a:endParaRPr>
          </a:p>
        </p:txBody>
      </p:sp>
      <p:sp>
        <p:nvSpPr>
          <p:cNvPr id="8" name="Star: 4 Points 7">
            <a:extLst>
              <a:ext uri="{FF2B5EF4-FFF2-40B4-BE49-F238E27FC236}">
                <a16:creationId xmlns:a16="http://schemas.microsoft.com/office/drawing/2014/main" id="{3FF5DCC1-212C-CE2C-9E44-9E7E8498DA1F}"/>
              </a:ext>
            </a:extLst>
          </p:cNvPr>
          <p:cNvSpPr/>
          <p:nvPr/>
        </p:nvSpPr>
        <p:spPr>
          <a:xfrm>
            <a:off x="9854185" y="4361688"/>
            <a:ext cx="1389888" cy="1389888"/>
          </a:xfrm>
          <a:prstGeom prst="star4">
            <a:avLst>
              <a:gd name="adj" fmla="val 42763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Star: 4 Points 6">
            <a:extLst>
              <a:ext uri="{FF2B5EF4-FFF2-40B4-BE49-F238E27FC236}">
                <a16:creationId xmlns:a16="http://schemas.microsoft.com/office/drawing/2014/main" id="{D5C817DC-2DEC-703B-A225-01428120DD46}"/>
              </a:ext>
            </a:extLst>
          </p:cNvPr>
          <p:cNvSpPr/>
          <p:nvPr/>
        </p:nvSpPr>
        <p:spPr>
          <a:xfrm>
            <a:off x="8058912" y="5056632"/>
            <a:ext cx="1389888" cy="1389888"/>
          </a:xfrm>
          <a:prstGeom prst="star4">
            <a:avLst>
              <a:gd name="adj" fmla="val 42763"/>
            </a:avLst>
          </a:prstGeom>
          <a:solidFill>
            <a:srgbClr val="EBD7C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Star: 4 Points 5">
            <a:extLst>
              <a:ext uri="{FF2B5EF4-FFF2-40B4-BE49-F238E27FC236}">
                <a16:creationId xmlns:a16="http://schemas.microsoft.com/office/drawing/2014/main" id="{CE3B0F93-BA46-7EF8-7EC5-19DF1DEBA70A}"/>
              </a:ext>
            </a:extLst>
          </p:cNvPr>
          <p:cNvSpPr/>
          <p:nvPr/>
        </p:nvSpPr>
        <p:spPr>
          <a:xfrm>
            <a:off x="6364225" y="4361688"/>
            <a:ext cx="1389888" cy="1389888"/>
          </a:xfrm>
          <a:prstGeom prst="star4">
            <a:avLst>
              <a:gd name="adj" fmla="val 42763"/>
            </a:avLst>
          </a:prstGeom>
          <a:solidFill>
            <a:srgbClr val="D3A57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tar: 4 Points 4">
            <a:extLst>
              <a:ext uri="{FF2B5EF4-FFF2-40B4-BE49-F238E27FC236}">
                <a16:creationId xmlns:a16="http://schemas.microsoft.com/office/drawing/2014/main" id="{AA49ED4D-9F5D-A81D-9AFD-2622AA71CC86}"/>
              </a:ext>
            </a:extLst>
          </p:cNvPr>
          <p:cNvSpPr/>
          <p:nvPr/>
        </p:nvSpPr>
        <p:spPr>
          <a:xfrm>
            <a:off x="4568952" y="5056632"/>
            <a:ext cx="1389888" cy="1389888"/>
          </a:xfrm>
          <a:prstGeom prst="star4">
            <a:avLst>
              <a:gd name="adj" fmla="val 42763"/>
            </a:avLst>
          </a:prstGeom>
          <a:solidFill>
            <a:srgbClr val="B3773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Star: 4 Points 3">
            <a:extLst>
              <a:ext uri="{FF2B5EF4-FFF2-40B4-BE49-F238E27FC236}">
                <a16:creationId xmlns:a16="http://schemas.microsoft.com/office/drawing/2014/main" id="{B008590F-F27F-BB42-5BA9-4FE0CE8C1897}"/>
              </a:ext>
            </a:extLst>
          </p:cNvPr>
          <p:cNvSpPr/>
          <p:nvPr/>
        </p:nvSpPr>
        <p:spPr>
          <a:xfrm>
            <a:off x="2874265" y="4361688"/>
            <a:ext cx="1389888" cy="1389888"/>
          </a:xfrm>
          <a:prstGeom prst="star4">
            <a:avLst>
              <a:gd name="adj" fmla="val 42763"/>
            </a:avLst>
          </a:prstGeom>
          <a:solidFill>
            <a:srgbClr val="875A2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Star: 4 Points 2">
            <a:extLst>
              <a:ext uri="{FF2B5EF4-FFF2-40B4-BE49-F238E27FC236}">
                <a16:creationId xmlns:a16="http://schemas.microsoft.com/office/drawing/2014/main" id="{2E20EB54-0788-C144-61F5-C7F51960CAFF}"/>
              </a:ext>
            </a:extLst>
          </p:cNvPr>
          <p:cNvSpPr/>
          <p:nvPr/>
        </p:nvSpPr>
        <p:spPr>
          <a:xfrm>
            <a:off x="1078992" y="5056632"/>
            <a:ext cx="1389888" cy="1389888"/>
          </a:xfrm>
          <a:prstGeom prst="star4">
            <a:avLst>
              <a:gd name="adj" fmla="val 42763"/>
            </a:avLst>
          </a:prstGeom>
          <a:solidFill>
            <a:srgbClr val="452E1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39F2FB-599D-66CB-D9D0-B6A8A211DF5C}"/>
              </a:ext>
            </a:extLst>
          </p:cNvPr>
          <p:cNvSpPr txBox="1"/>
          <p:nvPr/>
        </p:nvSpPr>
        <p:spPr>
          <a:xfrm>
            <a:off x="313944" y="389727"/>
            <a:ext cx="85100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84582C"/>
                </a:solidFill>
                <a:latin typeface="Baguet Script" panose="020F0502020204030204" pitchFamily="2" charset="0"/>
                <a:cs typeface="Aptos Serif" panose="020B0502040204020203" pitchFamily="18" charset="0"/>
              </a:rPr>
              <a:t>The technology we used to code</a:t>
            </a:r>
            <a:endParaRPr lang="en-GB" sz="4800" dirty="0">
              <a:solidFill>
                <a:srgbClr val="84582C"/>
              </a:solidFill>
              <a:latin typeface="Baguet Script" panose="020F0502020204030204" pitchFamily="2" charset="0"/>
              <a:cs typeface="Aptos Serif" panose="020B0502040204020203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2ECEDD-53B9-2E33-BC46-64D80DA341DF}"/>
              </a:ext>
            </a:extLst>
          </p:cNvPr>
          <p:cNvSpPr txBox="1"/>
          <p:nvPr/>
        </p:nvSpPr>
        <p:spPr>
          <a:xfrm>
            <a:off x="332233" y="1389888"/>
            <a:ext cx="74218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84582C"/>
                </a:solidFill>
                <a:latin typeface="Bodoni MT" panose="02070603080606020203" pitchFamily="18" charset="0"/>
                <a:cs typeface="Aptos Serif" panose="020B0502040204020203" pitchFamily="18" charset="0"/>
              </a:rPr>
              <a:t>CSS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84582C"/>
                </a:solidFill>
                <a:latin typeface="Bodoni MT" panose="02070603080606020203" pitchFamily="18" charset="0"/>
                <a:cs typeface="Aptos Serif" panose="020B0502040204020203" pitchFamily="18" charset="0"/>
              </a:rPr>
              <a:t>HTML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84582C"/>
                </a:solidFill>
                <a:latin typeface="Bodoni MT" panose="02070603080606020203" pitchFamily="18" charset="0"/>
                <a:cs typeface="Aptos Serif" panose="020B0502040204020203" pitchFamily="18" charset="0"/>
              </a:rPr>
              <a:t>CSS mainly used for designing the layout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84582C"/>
                </a:solidFill>
                <a:latin typeface="Bodoni MT" panose="02070603080606020203" pitchFamily="18" charset="0"/>
                <a:cs typeface="Aptos Serif" panose="020B0502040204020203" pitchFamily="18" charset="0"/>
              </a:rPr>
              <a:t>HTML mainly used for the text</a:t>
            </a:r>
            <a:endParaRPr lang="en-GB" sz="2400" dirty="0">
              <a:solidFill>
                <a:srgbClr val="84582C"/>
              </a:solidFill>
              <a:latin typeface="Bodoni MT" panose="02070603080606020203" pitchFamily="18" charset="0"/>
              <a:cs typeface="Aptos Serif" panose="020B0502040204020203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7F8154-E498-C4CF-332D-94CAF8D58288}"/>
              </a:ext>
            </a:extLst>
          </p:cNvPr>
          <p:cNvSpPr/>
          <p:nvPr/>
        </p:nvSpPr>
        <p:spPr>
          <a:xfrm>
            <a:off x="11244073" y="-3543303"/>
            <a:ext cx="88395" cy="10401302"/>
          </a:xfrm>
          <a:prstGeom prst="rect">
            <a:avLst/>
          </a:prstGeom>
          <a:solidFill>
            <a:srgbClr val="8458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84582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0384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E47637-68B3-D5A8-D760-AB78AC915A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white surface with a black border&#10;&#10;Description automatically generated with medium confidence">
            <a:extLst>
              <a:ext uri="{FF2B5EF4-FFF2-40B4-BE49-F238E27FC236}">
                <a16:creationId xmlns:a16="http://schemas.microsoft.com/office/drawing/2014/main" id="{159F8F74-5F00-21C1-6362-9A980060A3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45664" y="-2703575"/>
            <a:ext cx="6857999" cy="1219199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E01ADED-02E7-522A-02D1-3B051DE8FE89}"/>
              </a:ext>
            </a:extLst>
          </p:cNvPr>
          <p:cNvSpPr/>
          <p:nvPr/>
        </p:nvSpPr>
        <p:spPr>
          <a:xfrm>
            <a:off x="11244073" y="-36576"/>
            <a:ext cx="112775" cy="10331196"/>
          </a:xfrm>
          <a:prstGeom prst="rect">
            <a:avLst/>
          </a:prstGeom>
          <a:solidFill>
            <a:srgbClr val="8458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84582C"/>
              </a:solidFill>
            </a:endParaRPr>
          </a:p>
        </p:txBody>
      </p:sp>
      <p:sp>
        <p:nvSpPr>
          <p:cNvPr id="4" name="Star: 4 Points 3">
            <a:extLst>
              <a:ext uri="{FF2B5EF4-FFF2-40B4-BE49-F238E27FC236}">
                <a16:creationId xmlns:a16="http://schemas.microsoft.com/office/drawing/2014/main" id="{168AA3A3-009D-32D9-65B1-A6C02EF35E7E}"/>
              </a:ext>
            </a:extLst>
          </p:cNvPr>
          <p:cNvSpPr/>
          <p:nvPr/>
        </p:nvSpPr>
        <p:spPr>
          <a:xfrm>
            <a:off x="11367514" y="5317998"/>
            <a:ext cx="1389888" cy="1389888"/>
          </a:xfrm>
          <a:prstGeom prst="star4">
            <a:avLst>
              <a:gd name="adj" fmla="val 42763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tar: 4 Points 4">
            <a:extLst>
              <a:ext uri="{FF2B5EF4-FFF2-40B4-BE49-F238E27FC236}">
                <a16:creationId xmlns:a16="http://schemas.microsoft.com/office/drawing/2014/main" id="{0B89C7E9-893E-7627-A752-64EF315E6A9D}"/>
              </a:ext>
            </a:extLst>
          </p:cNvPr>
          <p:cNvSpPr/>
          <p:nvPr/>
        </p:nvSpPr>
        <p:spPr>
          <a:xfrm>
            <a:off x="9843519" y="3986784"/>
            <a:ext cx="1389888" cy="1389888"/>
          </a:xfrm>
          <a:prstGeom prst="star4">
            <a:avLst>
              <a:gd name="adj" fmla="val 42763"/>
            </a:avLst>
          </a:prstGeom>
          <a:solidFill>
            <a:srgbClr val="EBD7C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Star: 4 Points 5">
            <a:extLst>
              <a:ext uri="{FF2B5EF4-FFF2-40B4-BE49-F238E27FC236}">
                <a16:creationId xmlns:a16="http://schemas.microsoft.com/office/drawing/2014/main" id="{22D0F0D6-0618-5D3C-704A-D641A2F2FF44}"/>
              </a:ext>
            </a:extLst>
          </p:cNvPr>
          <p:cNvSpPr/>
          <p:nvPr/>
        </p:nvSpPr>
        <p:spPr>
          <a:xfrm>
            <a:off x="11356848" y="2950464"/>
            <a:ext cx="1389888" cy="1389888"/>
          </a:xfrm>
          <a:prstGeom prst="star4">
            <a:avLst>
              <a:gd name="adj" fmla="val 42763"/>
            </a:avLst>
          </a:prstGeom>
          <a:solidFill>
            <a:srgbClr val="D3A57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Star: 4 Points 6">
            <a:extLst>
              <a:ext uri="{FF2B5EF4-FFF2-40B4-BE49-F238E27FC236}">
                <a16:creationId xmlns:a16="http://schemas.microsoft.com/office/drawing/2014/main" id="{A43585F6-FE3F-AFBC-4250-013A619DB05D}"/>
              </a:ext>
            </a:extLst>
          </p:cNvPr>
          <p:cNvSpPr/>
          <p:nvPr/>
        </p:nvSpPr>
        <p:spPr>
          <a:xfrm>
            <a:off x="9854185" y="1746504"/>
            <a:ext cx="1389888" cy="1389888"/>
          </a:xfrm>
          <a:prstGeom prst="star4">
            <a:avLst>
              <a:gd name="adj" fmla="val 42763"/>
            </a:avLst>
          </a:prstGeom>
          <a:solidFill>
            <a:srgbClr val="B3773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tar: 4 Points 7">
            <a:extLst>
              <a:ext uri="{FF2B5EF4-FFF2-40B4-BE49-F238E27FC236}">
                <a16:creationId xmlns:a16="http://schemas.microsoft.com/office/drawing/2014/main" id="{C480FD65-1827-3774-6342-6FBF1B606C06}"/>
              </a:ext>
            </a:extLst>
          </p:cNvPr>
          <p:cNvSpPr/>
          <p:nvPr/>
        </p:nvSpPr>
        <p:spPr>
          <a:xfrm>
            <a:off x="11244073" y="1040892"/>
            <a:ext cx="1389888" cy="1389888"/>
          </a:xfrm>
          <a:prstGeom prst="star4">
            <a:avLst>
              <a:gd name="adj" fmla="val 42763"/>
            </a:avLst>
          </a:prstGeom>
          <a:solidFill>
            <a:srgbClr val="875A2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tar: 4 Points 8">
            <a:extLst>
              <a:ext uri="{FF2B5EF4-FFF2-40B4-BE49-F238E27FC236}">
                <a16:creationId xmlns:a16="http://schemas.microsoft.com/office/drawing/2014/main" id="{E2E131B9-E85D-4A4F-4E61-A4B76C148585}"/>
              </a:ext>
            </a:extLst>
          </p:cNvPr>
          <p:cNvSpPr/>
          <p:nvPr/>
        </p:nvSpPr>
        <p:spPr>
          <a:xfrm>
            <a:off x="9910572" y="-36576"/>
            <a:ext cx="1389888" cy="1389888"/>
          </a:xfrm>
          <a:prstGeom prst="star4">
            <a:avLst>
              <a:gd name="adj" fmla="val 42763"/>
            </a:avLst>
          </a:prstGeom>
          <a:solidFill>
            <a:srgbClr val="452E1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94E469-83B7-2140-75EF-DD0A5F768D6A}"/>
              </a:ext>
            </a:extLst>
          </p:cNvPr>
          <p:cNvSpPr txBox="1"/>
          <p:nvPr/>
        </p:nvSpPr>
        <p:spPr>
          <a:xfrm>
            <a:off x="332233" y="275427"/>
            <a:ext cx="701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84582C"/>
                </a:solidFill>
                <a:latin typeface="Baguet Script" panose="020F0502020204030204" pitchFamily="2" charset="0"/>
                <a:cs typeface="Aptos Serif" panose="020B0502040204020203" pitchFamily="18" charset="0"/>
              </a:rPr>
              <a:t>Perks of the website</a:t>
            </a:r>
            <a:endParaRPr lang="en-GB" sz="4800" dirty="0">
              <a:solidFill>
                <a:srgbClr val="84582C"/>
              </a:solidFill>
              <a:latin typeface="Baguet Script" panose="020F0502020204030204" pitchFamily="2" charset="0"/>
              <a:cs typeface="Aptos Serif" panose="020B0502040204020203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793304-4D42-94FE-480C-FAA26A179712}"/>
              </a:ext>
            </a:extLst>
          </p:cNvPr>
          <p:cNvSpPr txBox="1"/>
          <p:nvPr/>
        </p:nvSpPr>
        <p:spPr>
          <a:xfrm>
            <a:off x="332233" y="1389888"/>
            <a:ext cx="74218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84582C"/>
                </a:solidFill>
                <a:latin typeface="Bodoni MT" panose="02070603080606020203" pitchFamily="18" charset="0"/>
                <a:cs typeface="Aptos Serif" panose="020B0502040204020203" pitchFamily="18" charset="0"/>
              </a:rPr>
              <a:t>User friendly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84582C"/>
                </a:solidFill>
                <a:latin typeface="Bodoni MT" panose="02070603080606020203" pitchFamily="18" charset="0"/>
                <a:cs typeface="Aptos Serif" panose="020B0502040204020203" pitchFamily="18" charset="0"/>
              </a:rPr>
              <a:t>Responsive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84582C"/>
                </a:solidFill>
                <a:latin typeface="Bodoni MT" panose="02070603080606020203" pitchFamily="18" charset="0"/>
                <a:cs typeface="Aptos Serif" panose="020B0502040204020203" pitchFamily="18" charset="0"/>
              </a:rPr>
              <a:t>Easy and clear way to contact the team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84582C"/>
                </a:solidFill>
                <a:latin typeface="Bodoni MT" panose="02070603080606020203" pitchFamily="18" charset="0"/>
                <a:cs typeface="Aptos Serif" panose="020B0502040204020203" pitchFamily="18" charset="0"/>
              </a:rPr>
              <a:t>Clear information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18C61B-F389-61ED-8E03-4A8821A31ACF}"/>
              </a:ext>
            </a:extLst>
          </p:cNvPr>
          <p:cNvSpPr/>
          <p:nvPr/>
        </p:nvSpPr>
        <p:spPr>
          <a:xfrm rot="16200000">
            <a:off x="6027418" y="-675133"/>
            <a:ext cx="73152" cy="12213338"/>
          </a:xfrm>
          <a:prstGeom prst="rect">
            <a:avLst/>
          </a:prstGeom>
          <a:solidFill>
            <a:srgbClr val="8458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84582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4990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88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Aptos</vt:lpstr>
      <vt:lpstr>Aptos Display</vt:lpstr>
      <vt:lpstr>Arial</vt:lpstr>
      <vt:lpstr>Baguet Script</vt:lpstr>
      <vt:lpstr>Bodoni MT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Fatima Alejli</dc:creator>
  <cp:lastModifiedBy>Fatima Alejli</cp:lastModifiedBy>
  <cp:revision>1</cp:revision>
  <dcterms:created xsi:type="dcterms:W3CDTF">2024-10-28T18:29:59Z</dcterms:created>
  <dcterms:modified xsi:type="dcterms:W3CDTF">2024-10-30T07:24:50Z</dcterms:modified>
</cp:coreProperties>
</file>