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FF3EC-4D5D-437A-B31D-DDA5472A0768}" v="8" dt="2022-02-20T17:07:58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-Kuo Hu" userId="b144d88d-d4f3-4a4c-a969-27696a1116a9" providerId="ADAL" clId="{786FF3EC-4D5D-437A-B31D-DDA5472A0768}"/>
    <pc:docChg chg="undo redo custSel modSld">
      <pc:chgData name="Chi-Kuo Hu" userId="b144d88d-d4f3-4a4c-a969-27696a1116a9" providerId="ADAL" clId="{786FF3EC-4D5D-437A-B31D-DDA5472A0768}" dt="2022-02-21T03:59:03.971" v="281" actId="478"/>
      <pc:docMkLst>
        <pc:docMk/>
      </pc:docMkLst>
      <pc:sldChg chg="addSp delSp modSp mod">
        <pc:chgData name="Chi-Kuo Hu" userId="b144d88d-d4f3-4a4c-a969-27696a1116a9" providerId="ADAL" clId="{786FF3EC-4D5D-437A-B31D-DDA5472A0768}" dt="2022-02-21T03:59:03.971" v="281" actId="478"/>
        <pc:sldMkLst>
          <pc:docMk/>
          <pc:sldMk cId="829415868" sldId="256"/>
        </pc:sldMkLst>
        <pc:spChg chg="add del mod">
          <ac:chgData name="Chi-Kuo Hu" userId="b144d88d-d4f3-4a4c-a969-27696a1116a9" providerId="ADAL" clId="{786FF3EC-4D5D-437A-B31D-DDA5472A0768}" dt="2022-02-21T03:59:03.971" v="281" actId="478"/>
          <ac:spMkLst>
            <pc:docMk/>
            <pc:sldMk cId="829415868" sldId="256"/>
            <ac:spMk id="2" creationId="{547AD5EE-27DB-4CF2-8394-841ECE587A17}"/>
          </ac:spMkLst>
        </pc:spChg>
        <pc:spChg chg="mod">
          <ac:chgData name="Chi-Kuo Hu" userId="b144d88d-d4f3-4a4c-a969-27696a1116a9" providerId="ADAL" clId="{786FF3EC-4D5D-437A-B31D-DDA5472A0768}" dt="2022-02-20T17:05:22.261" v="0" actId="1076"/>
          <ac:spMkLst>
            <pc:docMk/>
            <pc:sldMk cId="829415868" sldId="256"/>
            <ac:spMk id="7" creationId="{D7449470-FAAB-4950-9FB8-125338BA6FF5}"/>
          </ac:spMkLst>
        </pc:spChg>
        <pc:spChg chg="mod">
          <ac:chgData name="Chi-Kuo Hu" userId="b144d88d-d4f3-4a4c-a969-27696a1116a9" providerId="ADAL" clId="{786FF3EC-4D5D-437A-B31D-DDA5472A0768}" dt="2022-02-20T17:05:22.261" v="0" actId="1076"/>
          <ac:spMkLst>
            <pc:docMk/>
            <pc:sldMk cId="829415868" sldId="256"/>
            <ac:spMk id="11" creationId="{856DBA8F-E4F1-480F-9720-6C18AAA89B7E}"/>
          </ac:spMkLst>
        </pc:spChg>
        <pc:spChg chg="mod">
          <ac:chgData name="Chi-Kuo Hu" userId="b144d88d-d4f3-4a4c-a969-27696a1116a9" providerId="ADAL" clId="{786FF3EC-4D5D-437A-B31D-DDA5472A0768}" dt="2022-02-20T17:05:22.261" v="0" actId="1076"/>
          <ac:spMkLst>
            <pc:docMk/>
            <pc:sldMk cId="829415868" sldId="256"/>
            <ac:spMk id="12" creationId="{2BF0FED7-0BE0-48CD-AD8B-43529D32C73F}"/>
          </ac:spMkLst>
        </pc:spChg>
        <pc:spChg chg="mod">
          <ac:chgData name="Chi-Kuo Hu" userId="b144d88d-d4f3-4a4c-a969-27696a1116a9" providerId="ADAL" clId="{786FF3EC-4D5D-437A-B31D-DDA5472A0768}" dt="2022-02-20T17:05:22.261" v="0" actId="1076"/>
          <ac:spMkLst>
            <pc:docMk/>
            <pc:sldMk cId="829415868" sldId="256"/>
            <ac:spMk id="13" creationId="{BC787690-3A79-4009-A7A4-78B70E0879E1}"/>
          </ac:spMkLst>
        </pc:spChg>
        <pc:spChg chg="mod">
          <ac:chgData name="Chi-Kuo Hu" userId="b144d88d-d4f3-4a4c-a969-27696a1116a9" providerId="ADAL" clId="{786FF3EC-4D5D-437A-B31D-DDA5472A0768}" dt="2022-02-21T03:58:33.600" v="279" actId="1037"/>
          <ac:spMkLst>
            <pc:docMk/>
            <pc:sldMk cId="829415868" sldId="256"/>
            <ac:spMk id="14" creationId="{50CA4EB9-E602-45F2-A3AC-8908DF040C27}"/>
          </ac:spMkLst>
        </pc:spChg>
        <pc:spChg chg="mod">
          <ac:chgData name="Chi-Kuo Hu" userId="b144d88d-d4f3-4a4c-a969-27696a1116a9" providerId="ADAL" clId="{786FF3EC-4D5D-437A-B31D-DDA5472A0768}" dt="2022-02-20T17:09:19.497" v="75" actId="20577"/>
          <ac:spMkLst>
            <pc:docMk/>
            <pc:sldMk cId="829415868" sldId="256"/>
            <ac:spMk id="15" creationId="{8072AA54-B98A-4281-89AA-A8DACAAC4482}"/>
          </ac:spMkLst>
        </pc:spChg>
        <pc:spChg chg="mod">
          <ac:chgData name="Chi-Kuo Hu" userId="b144d88d-d4f3-4a4c-a969-27696a1116a9" providerId="ADAL" clId="{786FF3EC-4D5D-437A-B31D-DDA5472A0768}" dt="2022-02-20T17:05:22.261" v="0" actId="1076"/>
          <ac:spMkLst>
            <pc:docMk/>
            <pc:sldMk cId="829415868" sldId="256"/>
            <ac:spMk id="18" creationId="{2BD3B74F-CAFA-4F6E-BB0B-96DF99801977}"/>
          </ac:spMkLst>
        </pc:spChg>
        <pc:spChg chg="mod">
          <ac:chgData name="Chi-Kuo Hu" userId="b144d88d-d4f3-4a4c-a969-27696a1116a9" providerId="ADAL" clId="{786FF3EC-4D5D-437A-B31D-DDA5472A0768}" dt="2022-02-20T17:05:22.261" v="0" actId="1076"/>
          <ac:spMkLst>
            <pc:docMk/>
            <pc:sldMk cId="829415868" sldId="256"/>
            <ac:spMk id="19" creationId="{5C2D603B-4071-4238-A4EC-16233E17166A}"/>
          </ac:spMkLst>
        </pc:spChg>
        <pc:spChg chg="mod">
          <ac:chgData name="Chi-Kuo Hu" userId="b144d88d-d4f3-4a4c-a969-27696a1116a9" providerId="ADAL" clId="{786FF3EC-4D5D-437A-B31D-DDA5472A0768}" dt="2022-02-20T17:05:22.261" v="0" actId="1076"/>
          <ac:spMkLst>
            <pc:docMk/>
            <pc:sldMk cId="829415868" sldId="256"/>
            <ac:spMk id="20" creationId="{2927DBD1-4417-4C5B-AD29-986C4119FBA4}"/>
          </ac:spMkLst>
        </pc:spChg>
        <pc:spChg chg="mod">
          <ac:chgData name="Chi-Kuo Hu" userId="b144d88d-d4f3-4a4c-a969-27696a1116a9" providerId="ADAL" clId="{786FF3EC-4D5D-437A-B31D-DDA5472A0768}" dt="2022-02-21T03:56:46.997" v="240" actId="1076"/>
          <ac:spMkLst>
            <pc:docMk/>
            <pc:sldMk cId="829415868" sldId="256"/>
            <ac:spMk id="22" creationId="{B61E145E-9146-4FBC-B68D-FBC63AB2391D}"/>
          </ac:spMkLst>
        </pc:spChg>
        <pc:spChg chg="add mod">
          <ac:chgData name="Chi-Kuo Hu" userId="b144d88d-d4f3-4a4c-a969-27696a1116a9" providerId="ADAL" clId="{786FF3EC-4D5D-437A-B31D-DDA5472A0768}" dt="2022-02-20T17:11:38.469" v="117" actId="1038"/>
          <ac:spMkLst>
            <pc:docMk/>
            <pc:sldMk cId="829415868" sldId="256"/>
            <ac:spMk id="23" creationId="{D375878D-722E-4083-BD6A-5B8A53DE3A7B}"/>
          </ac:spMkLst>
        </pc:spChg>
        <pc:spChg chg="mod">
          <ac:chgData name="Chi-Kuo Hu" userId="b144d88d-d4f3-4a4c-a969-27696a1116a9" providerId="ADAL" clId="{786FF3EC-4D5D-437A-B31D-DDA5472A0768}" dt="2022-02-20T17:05:22.261" v="0" actId="1076"/>
          <ac:spMkLst>
            <pc:docMk/>
            <pc:sldMk cId="829415868" sldId="256"/>
            <ac:spMk id="24" creationId="{10C98CD1-59D8-44E7-AA63-962C78CFBDE4}"/>
          </ac:spMkLst>
        </pc:spChg>
        <pc:spChg chg="mod">
          <ac:chgData name="Chi-Kuo Hu" userId="b144d88d-d4f3-4a4c-a969-27696a1116a9" providerId="ADAL" clId="{786FF3EC-4D5D-437A-B31D-DDA5472A0768}" dt="2022-02-20T17:05:22.261" v="0" actId="1076"/>
          <ac:spMkLst>
            <pc:docMk/>
            <pc:sldMk cId="829415868" sldId="256"/>
            <ac:spMk id="25" creationId="{056E9D5D-8640-4660-928A-6A02EC49B9FD}"/>
          </ac:spMkLst>
        </pc:spChg>
        <pc:spChg chg="mod">
          <ac:chgData name="Chi-Kuo Hu" userId="b144d88d-d4f3-4a4c-a969-27696a1116a9" providerId="ADAL" clId="{786FF3EC-4D5D-437A-B31D-DDA5472A0768}" dt="2022-02-20T17:05:22.261" v="0" actId="1076"/>
          <ac:spMkLst>
            <pc:docMk/>
            <pc:sldMk cId="829415868" sldId="256"/>
            <ac:spMk id="26" creationId="{1107386C-3DB3-455E-B97A-04E85FBDF120}"/>
          </ac:spMkLst>
        </pc:spChg>
        <pc:spChg chg="mod">
          <ac:chgData name="Chi-Kuo Hu" userId="b144d88d-d4f3-4a4c-a969-27696a1116a9" providerId="ADAL" clId="{786FF3EC-4D5D-437A-B31D-DDA5472A0768}" dt="2022-02-20T17:05:22.261" v="0" actId="1076"/>
          <ac:spMkLst>
            <pc:docMk/>
            <pc:sldMk cId="829415868" sldId="256"/>
            <ac:spMk id="27" creationId="{1938FDF4-EBAC-4BA4-8031-EC28EB613AA4}"/>
          </ac:spMkLst>
        </pc:spChg>
        <pc:spChg chg="mod">
          <ac:chgData name="Chi-Kuo Hu" userId="b144d88d-d4f3-4a4c-a969-27696a1116a9" providerId="ADAL" clId="{786FF3EC-4D5D-437A-B31D-DDA5472A0768}" dt="2022-02-20T17:05:22.261" v="0" actId="1076"/>
          <ac:spMkLst>
            <pc:docMk/>
            <pc:sldMk cId="829415868" sldId="256"/>
            <ac:spMk id="28" creationId="{57D305B6-79E3-401F-A8EF-FF2F0C6D68C1}"/>
          </ac:spMkLst>
        </pc:spChg>
        <pc:spChg chg="mod">
          <ac:chgData name="Chi-Kuo Hu" userId="b144d88d-d4f3-4a4c-a969-27696a1116a9" providerId="ADAL" clId="{786FF3EC-4D5D-437A-B31D-DDA5472A0768}" dt="2022-02-20T17:05:22.261" v="0" actId="1076"/>
          <ac:spMkLst>
            <pc:docMk/>
            <pc:sldMk cId="829415868" sldId="256"/>
            <ac:spMk id="29" creationId="{FAB66A77-63C2-44DC-8D0D-EE366351E918}"/>
          </ac:spMkLst>
        </pc:spChg>
        <pc:spChg chg="add mod">
          <ac:chgData name="Chi-Kuo Hu" userId="b144d88d-d4f3-4a4c-a969-27696a1116a9" providerId="ADAL" clId="{786FF3EC-4D5D-437A-B31D-DDA5472A0768}" dt="2022-02-20T17:07:43.641" v="55" actId="1037"/>
          <ac:spMkLst>
            <pc:docMk/>
            <pc:sldMk cId="829415868" sldId="256"/>
            <ac:spMk id="30" creationId="{58E7DC86-7A51-4354-8E7F-813430BFE4AE}"/>
          </ac:spMkLst>
        </pc:spChg>
        <pc:spChg chg="add mod">
          <ac:chgData name="Chi-Kuo Hu" userId="b144d88d-d4f3-4a4c-a969-27696a1116a9" providerId="ADAL" clId="{786FF3EC-4D5D-437A-B31D-DDA5472A0768}" dt="2022-02-20T17:07:43.641" v="55" actId="1037"/>
          <ac:spMkLst>
            <pc:docMk/>
            <pc:sldMk cId="829415868" sldId="256"/>
            <ac:spMk id="31" creationId="{53E90119-E7DF-474D-AD41-FFD2AD23D5A6}"/>
          </ac:spMkLst>
        </pc:spChg>
        <pc:spChg chg="add mod">
          <ac:chgData name="Chi-Kuo Hu" userId="b144d88d-d4f3-4a4c-a969-27696a1116a9" providerId="ADAL" clId="{786FF3EC-4D5D-437A-B31D-DDA5472A0768}" dt="2022-02-20T17:07:43.641" v="55" actId="1037"/>
          <ac:spMkLst>
            <pc:docMk/>
            <pc:sldMk cId="829415868" sldId="256"/>
            <ac:spMk id="32" creationId="{F89E33A7-B99E-4BB2-951B-9BB821198402}"/>
          </ac:spMkLst>
        </pc:spChg>
        <pc:spChg chg="add mod">
          <ac:chgData name="Chi-Kuo Hu" userId="b144d88d-d4f3-4a4c-a969-27696a1116a9" providerId="ADAL" clId="{786FF3EC-4D5D-437A-B31D-DDA5472A0768}" dt="2022-02-20T17:07:43.641" v="55" actId="1037"/>
          <ac:spMkLst>
            <pc:docMk/>
            <pc:sldMk cId="829415868" sldId="256"/>
            <ac:spMk id="33" creationId="{BCDB5337-2DC4-46F4-883C-6C32E1A128DF}"/>
          </ac:spMkLst>
        </pc:spChg>
        <pc:spChg chg="add mod">
          <ac:chgData name="Chi-Kuo Hu" userId="b144d88d-d4f3-4a4c-a969-27696a1116a9" providerId="ADAL" clId="{786FF3EC-4D5D-437A-B31D-DDA5472A0768}" dt="2022-02-20T17:07:43.641" v="55" actId="1037"/>
          <ac:spMkLst>
            <pc:docMk/>
            <pc:sldMk cId="829415868" sldId="256"/>
            <ac:spMk id="34" creationId="{6388EC78-1C09-43A3-AC38-1BFE486A13F3}"/>
          </ac:spMkLst>
        </pc:spChg>
        <pc:spChg chg="add del mod">
          <ac:chgData name="Chi-Kuo Hu" userId="b144d88d-d4f3-4a4c-a969-27696a1116a9" providerId="ADAL" clId="{786FF3EC-4D5D-437A-B31D-DDA5472A0768}" dt="2022-02-20T17:07:09.424" v="39"/>
          <ac:spMkLst>
            <pc:docMk/>
            <pc:sldMk cId="829415868" sldId="256"/>
            <ac:spMk id="35" creationId="{8D8EF448-2991-4498-B16B-5BC90D8E9FAF}"/>
          </ac:spMkLst>
        </pc:spChg>
        <pc:spChg chg="add del mod">
          <ac:chgData name="Chi-Kuo Hu" userId="b144d88d-d4f3-4a4c-a969-27696a1116a9" providerId="ADAL" clId="{786FF3EC-4D5D-437A-B31D-DDA5472A0768}" dt="2022-02-20T17:07:09.424" v="39"/>
          <ac:spMkLst>
            <pc:docMk/>
            <pc:sldMk cId="829415868" sldId="256"/>
            <ac:spMk id="36" creationId="{0A78F198-5FEE-47E6-BBFB-01F9D075BB2C}"/>
          </ac:spMkLst>
        </pc:spChg>
        <pc:spChg chg="add del mod">
          <ac:chgData name="Chi-Kuo Hu" userId="b144d88d-d4f3-4a4c-a969-27696a1116a9" providerId="ADAL" clId="{786FF3EC-4D5D-437A-B31D-DDA5472A0768}" dt="2022-02-20T17:07:09.424" v="39"/>
          <ac:spMkLst>
            <pc:docMk/>
            <pc:sldMk cId="829415868" sldId="256"/>
            <ac:spMk id="37" creationId="{C02295EB-2F9D-44F6-BCF1-5153ABA84968}"/>
          </ac:spMkLst>
        </pc:spChg>
        <pc:spChg chg="add del mod">
          <ac:chgData name="Chi-Kuo Hu" userId="b144d88d-d4f3-4a4c-a969-27696a1116a9" providerId="ADAL" clId="{786FF3EC-4D5D-437A-B31D-DDA5472A0768}" dt="2022-02-20T17:07:09.424" v="39"/>
          <ac:spMkLst>
            <pc:docMk/>
            <pc:sldMk cId="829415868" sldId="256"/>
            <ac:spMk id="38" creationId="{8A030E16-B68F-4653-9312-ADDBB5BB3276}"/>
          </ac:spMkLst>
        </pc:spChg>
        <pc:spChg chg="add del mod">
          <ac:chgData name="Chi-Kuo Hu" userId="b144d88d-d4f3-4a4c-a969-27696a1116a9" providerId="ADAL" clId="{786FF3EC-4D5D-437A-B31D-DDA5472A0768}" dt="2022-02-20T17:07:09.424" v="39"/>
          <ac:spMkLst>
            <pc:docMk/>
            <pc:sldMk cId="829415868" sldId="256"/>
            <ac:spMk id="39" creationId="{F484C65B-C767-4A05-8A03-D7D1BDDFC539}"/>
          </ac:spMkLst>
        </pc:spChg>
        <pc:spChg chg="add del mod">
          <ac:chgData name="Chi-Kuo Hu" userId="b144d88d-d4f3-4a4c-a969-27696a1116a9" providerId="ADAL" clId="{786FF3EC-4D5D-437A-B31D-DDA5472A0768}" dt="2022-02-20T17:07:09.424" v="39"/>
          <ac:spMkLst>
            <pc:docMk/>
            <pc:sldMk cId="829415868" sldId="256"/>
            <ac:spMk id="40" creationId="{96152ADC-0C09-4B48-AB28-5CFFCBD38AFA}"/>
          </ac:spMkLst>
        </pc:spChg>
        <pc:spChg chg="add mod">
          <ac:chgData name="Chi-Kuo Hu" userId="b144d88d-d4f3-4a4c-a969-27696a1116a9" providerId="ADAL" clId="{786FF3EC-4D5D-437A-B31D-DDA5472A0768}" dt="2022-02-20T17:07:43.641" v="55" actId="1037"/>
          <ac:spMkLst>
            <pc:docMk/>
            <pc:sldMk cId="829415868" sldId="256"/>
            <ac:spMk id="41" creationId="{B096353D-B0FE-42BF-8260-E395A3E260DD}"/>
          </ac:spMkLst>
        </pc:spChg>
        <pc:spChg chg="add mod">
          <ac:chgData name="Chi-Kuo Hu" userId="b144d88d-d4f3-4a4c-a969-27696a1116a9" providerId="ADAL" clId="{786FF3EC-4D5D-437A-B31D-DDA5472A0768}" dt="2022-02-20T17:59:55.003" v="223" actId="1036"/>
          <ac:spMkLst>
            <pc:docMk/>
            <pc:sldMk cId="829415868" sldId="256"/>
            <ac:spMk id="42" creationId="{2E1CAAAB-8215-4F1F-9D9F-C446152BEC1B}"/>
          </ac:spMkLst>
        </pc:spChg>
        <pc:spChg chg="add mod">
          <ac:chgData name="Chi-Kuo Hu" userId="b144d88d-d4f3-4a4c-a969-27696a1116a9" providerId="ADAL" clId="{786FF3EC-4D5D-437A-B31D-DDA5472A0768}" dt="2022-02-20T17:59:55.003" v="223" actId="1036"/>
          <ac:spMkLst>
            <pc:docMk/>
            <pc:sldMk cId="829415868" sldId="256"/>
            <ac:spMk id="43" creationId="{DEF7D752-248D-409F-9FA9-2483C7A20F49}"/>
          </ac:spMkLst>
        </pc:spChg>
        <pc:spChg chg="add mod">
          <ac:chgData name="Chi-Kuo Hu" userId="b144d88d-d4f3-4a4c-a969-27696a1116a9" providerId="ADAL" clId="{786FF3EC-4D5D-437A-B31D-DDA5472A0768}" dt="2022-02-20T18:00:01.436" v="231" actId="1036"/>
          <ac:spMkLst>
            <pc:docMk/>
            <pc:sldMk cId="829415868" sldId="256"/>
            <ac:spMk id="44" creationId="{02F951BA-26F7-4FC9-B6F2-9EA4FF4BEED8}"/>
          </ac:spMkLst>
        </pc:spChg>
        <pc:spChg chg="add mod">
          <ac:chgData name="Chi-Kuo Hu" userId="b144d88d-d4f3-4a4c-a969-27696a1116a9" providerId="ADAL" clId="{786FF3EC-4D5D-437A-B31D-DDA5472A0768}" dt="2022-02-20T18:00:06.411" v="238" actId="1038"/>
          <ac:spMkLst>
            <pc:docMk/>
            <pc:sldMk cId="829415868" sldId="256"/>
            <ac:spMk id="45" creationId="{7245C559-C2BB-4755-939F-838A36E13EEE}"/>
          </ac:spMkLst>
        </pc:spChg>
        <pc:spChg chg="add mod">
          <ac:chgData name="Chi-Kuo Hu" userId="b144d88d-d4f3-4a4c-a969-27696a1116a9" providerId="ADAL" clId="{786FF3EC-4D5D-437A-B31D-DDA5472A0768}" dt="2022-02-20T18:00:09.705" v="239" actId="1038"/>
          <ac:spMkLst>
            <pc:docMk/>
            <pc:sldMk cId="829415868" sldId="256"/>
            <ac:spMk id="46" creationId="{066EABF0-B105-4C1A-ADC5-43D33FD97F1A}"/>
          </ac:spMkLst>
        </pc:spChg>
        <pc:graphicFrameChg chg="mod">
          <ac:chgData name="Chi-Kuo Hu" userId="b144d88d-d4f3-4a4c-a969-27696a1116a9" providerId="ADAL" clId="{786FF3EC-4D5D-437A-B31D-DDA5472A0768}" dt="2022-02-20T17:05:22.261" v="0" actId="1076"/>
          <ac:graphicFrameMkLst>
            <pc:docMk/>
            <pc:sldMk cId="829415868" sldId="256"/>
            <ac:graphicFrameMk id="4" creationId="{DB23DF36-8053-4B9D-B00B-E27A7E7FF6F7}"/>
          </ac:graphicFrameMkLst>
        </pc:graphicFrameChg>
        <pc:graphicFrameChg chg="add mod">
          <ac:chgData name="Chi-Kuo Hu" userId="b144d88d-d4f3-4a4c-a969-27696a1116a9" providerId="ADAL" clId="{786FF3EC-4D5D-437A-B31D-DDA5472A0768}" dt="2022-02-20T17:06:19.427" v="7"/>
          <ac:graphicFrameMkLst>
            <pc:docMk/>
            <pc:sldMk cId="829415868" sldId="256"/>
            <ac:graphicFrameMk id="21" creationId="{191DF66C-69AD-45B6-9641-C9B08413019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ku\Downloads\spo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tonybrook365-my.sharepoint.com/personal/chi-kuo_hu_stonybrook_edu/Documents/Dormant%20Biology%20Lab/Shared_Resources/Prints/feeding_spoon/spo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Sheet2!$C$2:$J$2</c:f>
              <c:strCache>
                <c:ptCount val="8"/>
                <c:pt idx="0">
                  <c:v>tad</c:v>
                </c:pt>
                <c:pt idx="1">
                  <c:v>dash</c:v>
                </c:pt>
                <c:pt idx="2">
                  <c:v>pinch</c:v>
                </c:pt>
                <c:pt idx="3">
                  <c:v>smidgen</c:v>
                </c:pt>
                <c:pt idx="4">
                  <c:v>drop</c:v>
                </c:pt>
                <c:pt idx="5">
                  <c:v>large </c:v>
                </c:pt>
                <c:pt idx="6">
                  <c:v>medium </c:v>
                </c:pt>
                <c:pt idx="7">
                  <c:v>small </c:v>
                </c:pt>
              </c:strCache>
            </c:strRef>
          </c:xVal>
          <c:yVal>
            <c:numRef>
              <c:f>Sheet2!$C$3:$J$3</c:f>
              <c:numCache>
                <c:formatCode>General</c:formatCode>
                <c:ptCount val="8"/>
                <c:pt idx="0">
                  <c:v>0.74399999999999999</c:v>
                </c:pt>
                <c:pt idx="1">
                  <c:v>0.25800000000000001</c:v>
                </c:pt>
                <c:pt idx="2">
                  <c:v>0.21299999999999999</c:v>
                </c:pt>
                <c:pt idx="3">
                  <c:v>8.5999999999999993E-2</c:v>
                </c:pt>
                <c:pt idx="4">
                  <c:v>3.5000000000000003E-2</c:v>
                </c:pt>
                <c:pt idx="5">
                  <c:v>5.6000000000000001E-2</c:v>
                </c:pt>
                <c:pt idx="6">
                  <c:v>3.5999999999999997E-2</c:v>
                </c:pt>
                <c:pt idx="7">
                  <c:v>1.7000000000000001E-2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9A-4F81-B882-9BFBB8C70CF3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Sheet2!$C$2:$J$2</c:f>
              <c:strCache>
                <c:ptCount val="8"/>
                <c:pt idx="0">
                  <c:v>tad</c:v>
                </c:pt>
                <c:pt idx="1">
                  <c:v>dash</c:v>
                </c:pt>
                <c:pt idx="2">
                  <c:v>pinch</c:v>
                </c:pt>
                <c:pt idx="3">
                  <c:v>smidgen</c:v>
                </c:pt>
                <c:pt idx="4">
                  <c:v>drop</c:v>
                </c:pt>
                <c:pt idx="5">
                  <c:v>large </c:v>
                </c:pt>
                <c:pt idx="6">
                  <c:v>medium </c:v>
                </c:pt>
                <c:pt idx="7">
                  <c:v>small </c:v>
                </c:pt>
              </c:strCache>
            </c:strRef>
          </c:xVal>
          <c:yVal>
            <c:numRef>
              <c:f>Sheet2!$C$4:$J$4</c:f>
              <c:numCache>
                <c:formatCode>General</c:formatCode>
                <c:ptCount val="8"/>
                <c:pt idx="0">
                  <c:v>0.77299999999999991</c:v>
                </c:pt>
                <c:pt idx="1">
                  <c:v>0.29300000000000004</c:v>
                </c:pt>
                <c:pt idx="2">
                  <c:v>0.217</c:v>
                </c:pt>
                <c:pt idx="3">
                  <c:v>8.0000000000000016E-2</c:v>
                </c:pt>
                <c:pt idx="4">
                  <c:v>3.9999999999999994E-2</c:v>
                </c:pt>
                <c:pt idx="5">
                  <c:v>4.8999999999999995E-2</c:v>
                </c:pt>
                <c:pt idx="6">
                  <c:v>3.4999999999999996E-2</c:v>
                </c:pt>
                <c:pt idx="7">
                  <c:v>1.6E-2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9A-4F81-B882-9BFBB8C70CF3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Sheet2!$C$2:$J$2</c:f>
              <c:strCache>
                <c:ptCount val="8"/>
                <c:pt idx="0">
                  <c:v>tad</c:v>
                </c:pt>
                <c:pt idx="1">
                  <c:v>dash</c:v>
                </c:pt>
                <c:pt idx="2">
                  <c:v>pinch</c:v>
                </c:pt>
                <c:pt idx="3">
                  <c:v>smidgen</c:v>
                </c:pt>
                <c:pt idx="4">
                  <c:v>drop</c:v>
                </c:pt>
                <c:pt idx="5">
                  <c:v>large </c:v>
                </c:pt>
                <c:pt idx="6">
                  <c:v>medium </c:v>
                </c:pt>
                <c:pt idx="7">
                  <c:v>small </c:v>
                </c:pt>
              </c:strCache>
            </c:strRef>
          </c:xVal>
          <c:yVal>
            <c:numRef>
              <c:f>Sheet2!$C$5:$J$5</c:f>
              <c:numCache>
                <c:formatCode>General</c:formatCode>
                <c:ptCount val="8"/>
                <c:pt idx="0">
                  <c:v>0.86500000000000021</c:v>
                </c:pt>
                <c:pt idx="1">
                  <c:v>0.34799999999999998</c:v>
                </c:pt>
                <c:pt idx="2">
                  <c:v>0.23500000000000004</c:v>
                </c:pt>
                <c:pt idx="3">
                  <c:v>9.7000000000000003E-2</c:v>
                </c:pt>
                <c:pt idx="4">
                  <c:v>0.05</c:v>
                </c:pt>
                <c:pt idx="5">
                  <c:v>5.1000000000000004E-2</c:v>
                </c:pt>
                <c:pt idx="6">
                  <c:v>2.8000000000000011E-2</c:v>
                </c:pt>
                <c:pt idx="7">
                  <c:v>1.9999999999999997E-2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29A-4F81-B882-9BFBB8C70CF3}"/>
            </c:ext>
          </c:extLst>
        </c:ser>
        <c:ser>
          <c:idx val="3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Sheet2!$C$2:$J$2</c:f>
              <c:strCache>
                <c:ptCount val="8"/>
                <c:pt idx="0">
                  <c:v>tad</c:v>
                </c:pt>
                <c:pt idx="1">
                  <c:v>dash</c:v>
                </c:pt>
                <c:pt idx="2">
                  <c:v>pinch</c:v>
                </c:pt>
                <c:pt idx="3">
                  <c:v>smidgen</c:v>
                </c:pt>
                <c:pt idx="4">
                  <c:v>drop</c:v>
                </c:pt>
                <c:pt idx="5">
                  <c:v>large </c:v>
                </c:pt>
                <c:pt idx="6">
                  <c:v>medium </c:v>
                </c:pt>
                <c:pt idx="7">
                  <c:v>small </c:v>
                </c:pt>
              </c:strCache>
            </c:strRef>
          </c:xVal>
          <c:yVal>
            <c:numRef>
              <c:f>Sheet2!$C$6:$J$6</c:f>
              <c:numCache>
                <c:formatCode>General</c:formatCode>
                <c:ptCount val="8"/>
                <c:pt idx="0">
                  <c:v>0.87799999999999967</c:v>
                </c:pt>
                <c:pt idx="1">
                  <c:v>0.35399999999999987</c:v>
                </c:pt>
                <c:pt idx="2">
                  <c:v>0.26900000000000002</c:v>
                </c:pt>
                <c:pt idx="3">
                  <c:v>5.099999999999999E-2</c:v>
                </c:pt>
                <c:pt idx="4">
                  <c:v>4.6999999999999986E-2</c:v>
                </c:pt>
                <c:pt idx="5">
                  <c:v>5.8999999999999997E-2</c:v>
                </c:pt>
                <c:pt idx="6">
                  <c:v>2.5999999999999995E-2</c:v>
                </c:pt>
                <c:pt idx="7">
                  <c:v>1.9999999999999997E-2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29A-4F81-B882-9BFBB8C70CF3}"/>
            </c:ext>
          </c:extLst>
        </c:ser>
        <c:ser>
          <c:idx val="4"/>
          <c:order val="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Sheet2!$C$2:$J$2</c:f>
              <c:strCache>
                <c:ptCount val="8"/>
                <c:pt idx="0">
                  <c:v>tad</c:v>
                </c:pt>
                <c:pt idx="1">
                  <c:v>dash</c:v>
                </c:pt>
                <c:pt idx="2">
                  <c:v>pinch</c:v>
                </c:pt>
                <c:pt idx="3">
                  <c:v>smidgen</c:v>
                </c:pt>
                <c:pt idx="4">
                  <c:v>drop</c:v>
                </c:pt>
                <c:pt idx="5">
                  <c:v>large </c:v>
                </c:pt>
                <c:pt idx="6">
                  <c:v>medium </c:v>
                </c:pt>
                <c:pt idx="7">
                  <c:v>small </c:v>
                </c:pt>
              </c:strCache>
            </c:strRef>
          </c:xVal>
          <c:yVal>
            <c:numRef>
              <c:f>Sheet2!$C$7:$J$7</c:f>
              <c:numCache>
                <c:formatCode>General</c:formatCode>
                <c:ptCount val="8"/>
                <c:pt idx="0">
                  <c:v>0.92300000000000004</c:v>
                </c:pt>
                <c:pt idx="1">
                  <c:v>0.3450000000000002</c:v>
                </c:pt>
                <c:pt idx="2">
                  <c:v>0.18499999999999994</c:v>
                </c:pt>
                <c:pt idx="3">
                  <c:v>8.4000000000000019E-2</c:v>
                </c:pt>
                <c:pt idx="4">
                  <c:v>5.5000000000000021E-2</c:v>
                </c:pt>
                <c:pt idx="5">
                  <c:v>5.1000000000000018E-2</c:v>
                </c:pt>
                <c:pt idx="6">
                  <c:v>3.5000000000000003E-2</c:v>
                </c:pt>
                <c:pt idx="7">
                  <c:v>1.9000000000000003E-2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29A-4F81-B882-9BFBB8C70CF3}"/>
            </c:ext>
          </c:extLst>
        </c:ser>
        <c:ser>
          <c:idx val="5"/>
          <c:order val="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Sheet2!$C$2:$J$2</c:f>
              <c:strCache>
                <c:ptCount val="8"/>
                <c:pt idx="0">
                  <c:v>tad</c:v>
                </c:pt>
                <c:pt idx="1">
                  <c:v>dash</c:v>
                </c:pt>
                <c:pt idx="2">
                  <c:v>pinch</c:v>
                </c:pt>
                <c:pt idx="3">
                  <c:v>smidgen</c:v>
                </c:pt>
                <c:pt idx="4">
                  <c:v>drop</c:v>
                </c:pt>
                <c:pt idx="5">
                  <c:v>large </c:v>
                </c:pt>
                <c:pt idx="6">
                  <c:v>medium </c:v>
                </c:pt>
                <c:pt idx="7">
                  <c:v>small </c:v>
                </c:pt>
              </c:strCache>
            </c:strRef>
          </c:xVal>
          <c:yVal>
            <c:numRef>
              <c:f>Sheet2!$C$8:$J$8</c:f>
              <c:numCache>
                <c:formatCode>General</c:formatCode>
                <c:ptCount val="8"/>
                <c:pt idx="0">
                  <c:v>0.77800000000000047</c:v>
                </c:pt>
                <c:pt idx="1">
                  <c:v>0.32799999999999985</c:v>
                </c:pt>
                <c:pt idx="2">
                  <c:v>0.23599999999999999</c:v>
                </c:pt>
                <c:pt idx="3">
                  <c:v>9.9999999999999978E-2</c:v>
                </c:pt>
                <c:pt idx="4">
                  <c:v>4.8000000000000015E-2</c:v>
                </c:pt>
                <c:pt idx="5">
                  <c:v>5.099999999999999E-2</c:v>
                </c:pt>
                <c:pt idx="6">
                  <c:v>3.6000000000000004E-2</c:v>
                </c:pt>
                <c:pt idx="7">
                  <c:v>2.0000000000000004E-2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29A-4F81-B882-9BFBB8C70CF3}"/>
            </c:ext>
          </c:extLst>
        </c:ser>
        <c:ser>
          <c:idx val="6"/>
          <c:order val="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Sheet2!$C$2:$J$2</c:f>
              <c:strCache>
                <c:ptCount val="8"/>
                <c:pt idx="0">
                  <c:v>tad</c:v>
                </c:pt>
                <c:pt idx="1">
                  <c:v>dash</c:v>
                </c:pt>
                <c:pt idx="2">
                  <c:v>pinch</c:v>
                </c:pt>
                <c:pt idx="3">
                  <c:v>smidgen</c:v>
                </c:pt>
                <c:pt idx="4">
                  <c:v>drop</c:v>
                </c:pt>
                <c:pt idx="5">
                  <c:v>large </c:v>
                </c:pt>
                <c:pt idx="6">
                  <c:v>medium </c:v>
                </c:pt>
                <c:pt idx="7">
                  <c:v>small </c:v>
                </c:pt>
              </c:strCache>
            </c:strRef>
          </c:xVal>
          <c:yVal>
            <c:numRef>
              <c:f>Sheet2!$C$9:$J$9</c:f>
              <c:numCache>
                <c:formatCode>General</c:formatCode>
                <c:ptCount val="8"/>
                <c:pt idx="0">
                  <c:v>0.81199999999999939</c:v>
                </c:pt>
                <c:pt idx="1">
                  <c:v>0.31400000000000028</c:v>
                </c:pt>
                <c:pt idx="2">
                  <c:v>0.18500000000000005</c:v>
                </c:pt>
                <c:pt idx="3">
                  <c:v>9.099999999999997E-2</c:v>
                </c:pt>
                <c:pt idx="4">
                  <c:v>4.9999999999999989E-2</c:v>
                </c:pt>
                <c:pt idx="5">
                  <c:v>5.1999999999999991E-2</c:v>
                </c:pt>
                <c:pt idx="6">
                  <c:v>3.3000000000000002E-2</c:v>
                </c:pt>
                <c:pt idx="7">
                  <c:v>1.9000000000000003E-2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29A-4F81-B882-9BFBB8C70CF3}"/>
            </c:ext>
          </c:extLst>
        </c:ser>
        <c:ser>
          <c:idx val="7"/>
          <c:order val="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Sheet2!$C$2:$J$2</c:f>
              <c:strCache>
                <c:ptCount val="8"/>
                <c:pt idx="0">
                  <c:v>tad</c:v>
                </c:pt>
                <c:pt idx="1">
                  <c:v>dash</c:v>
                </c:pt>
                <c:pt idx="2">
                  <c:v>pinch</c:v>
                </c:pt>
                <c:pt idx="3">
                  <c:v>smidgen</c:v>
                </c:pt>
                <c:pt idx="4">
                  <c:v>drop</c:v>
                </c:pt>
                <c:pt idx="5">
                  <c:v>large </c:v>
                </c:pt>
                <c:pt idx="6">
                  <c:v>medium </c:v>
                </c:pt>
                <c:pt idx="7">
                  <c:v>small </c:v>
                </c:pt>
              </c:strCache>
            </c:strRef>
          </c:xVal>
          <c:yVal>
            <c:numRef>
              <c:f>Sheet2!$C$10:$J$10</c:f>
              <c:numCache>
                <c:formatCode>General</c:formatCode>
                <c:ptCount val="8"/>
                <c:pt idx="0">
                  <c:v>0.82800000000000029</c:v>
                </c:pt>
                <c:pt idx="1">
                  <c:v>0.30299999999999994</c:v>
                </c:pt>
                <c:pt idx="2">
                  <c:v>0.18999999999999995</c:v>
                </c:pt>
                <c:pt idx="3">
                  <c:v>7.1000000000000063E-2</c:v>
                </c:pt>
                <c:pt idx="4">
                  <c:v>3.3999999999999975E-2</c:v>
                </c:pt>
                <c:pt idx="5">
                  <c:v>5.1999999999999991E-2</c:v>
                </c:pt>
                <c:pt idx="6">
                  <c:v>3.3000000000000002E-2</c:v>
                </c:pt>
                <c:pt idx="7">
                  <c:v>1.7999999999999988E-2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29A-4F81-B882-9BFBB8C70CF3}"/>
            </c:ext>
          </c:extLst>
        </c:ser>
        <c:ser>
          <c:idx val="8"/>
          <c:order val="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Sheet2!$C$2:$J$2</c:f>
              <c:strCache>
                <c:ptCount val="8"/>
                <c:pt idx="0">
                  <c:v>tad</c:v>
                </c:pt>
                <c:pt idx="1">
                  <c:v>dash</c:v>
                </c:pt>
                <c:pt idx="2">
                  <c:v>pinch</c:v>
                </c:pt>
                <c:pt idx="3">
                  <c:v>smidgen</c:v>
                </c:pt>
                <c:pt idx="4">
                  <c:v>drop</c:v>
                </c:pt>
                <c:pt idx="5">
                  <c:v>large </c:v>
                </c:pt>
                <c:pt idx="6">
                  <c:v>medium </c:v>
                </c:pt>
                <c:pt idx="7">
                  <c:v>small </c:v>
                </c:pt>
              </c:strCache>
            </c:strRef>
          </c:xVal>
          <c:yVal>
            <c:numRef>
              <c:f>Sheet2!$C$11:$J$11</c:f>
              <c:numCache>
                <c:formatCode>General</c:formatCode>
                <c:ptCount val="8"/>
                <c:pt idx="0">
                  <c:v>0.78300000000000036</c:v>
                </c:pt>
                <c:pt idx="1">
                  <c:v>0.33799999999999963</c:v>
                </c:pt>
                <c:pt idx="2">
                  <c:v>0.2390000000000001</c:v>
                </c:pt>
                <c:pt idx="3">
                  <c:v>9.6999999999999975E-2</c:v>
                </c:pt>
                <c:pt idx="4">
                  <c:v>3.0000000000000027E-2</c:v>
                </c:pt>
                <c:pt idx="5">
                  <c:v>5.1999999999999991E-2</c:v>
                </c:pt>
                <c:pt idx="6">
                  <c:v>3.0999999999999972E-2</c:v>
                </c:pt>
                <c:pt idx="7">
                  <c:v>1.9000000000000017E-2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29A-4F81-B882-9BFBB8C70CF3}"/>
            </c:ext>
          </c:extLst>
        </c:ser>
        <c:ser>
          <c:idx val="9"/>
          <c:order val="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Sheet2!$C$2:$J$2</c:f>
              <c:strCache>
                <c:ptCount val="8"/>
                <c:pt idx="0">
                  <c:v>tad</c:v>
                </c:pt>
                <c:pt idx="1">
                  <c:v>dash</c:v>
                </c:pt>
                <c:pt idx="2">
                  <c:v>pinch</c:v>
                </c:pt>
                <c:pt idx="3">
                  <c:v>smidgen</c:v>
                </c:pt>
                <c:pt idx="4">
                  <c:v>drop</c:v>
                </c:pt>
                <c:pt idx="5">
                  <c:v>large </c:v>
                </c:pt>
                <c:pt idx="6">
                  <c:v>medium </c:v>
                </c:pt>
                <c:pt idx="7">
                  <c:v>small </c:v>
                </c:pt>
              </c:strCache>
            </c:strRef>
          </c:xVal>
          <c:yVal>
            <c:numRef>
              <c:f>Sheet2!$C$12:$J$12</c:f>
              <c:numCache>
                <c:formatCode>General</c:formatCode>
                <c:ptCount val="8"/>
                <c:pt idx="0">
                  <c:v>0.79299999999999926</c:v>
                </c:pt>
                <c:pt idx="1">
                  <c:v>0.34300000000000042</c:v>
                </c:pt>
                <c:pt idx="2">
                  <c:v>0.23399999999999976</c:v>
                </c:pt>
                <c:pt idx="3">
                  <c:v>9.6999999999999975E-2</c:v>
                </c:pt>
                <c:pt idx="4">
                  <c:v>3.5999999999999976E-2</c:v>
                </c:pt>
                <c:pt idx="5">
                  <c:v>4.8000000000000043E-2</c:v>
                </c:pt>
                <c:pt idx="6">
                  <c:v>2.6000000000000023E-2</c:v>
                </c:pt>
                <c:pt idx="7">
                  <c:v>1.6999999999999987E-2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29A-4F81-B882-9BFBB8C70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368272"/>
        <c:axId val="443345392"/>
      </c:scatterChart>
      <c:valAx>
        <c:axId val="443368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3345392"/>
        <c:crosses val="autoZero"/>
        <c:crossBetween val="midCat"/>
      </c:valAx>
      <c:valAx>
        <c:axId val="44334539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336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534848246623031E-2"/>
          <c:y val="4.53689235272016E-2"/>
          <c:w val="0.92293030350675398"/>
          <c:h val="0.94128727543538615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Sheet2!$F$2:$J$2</c:f>
              <c:strCache>
                <c:ptCount val="5"/>
                <c:pt idx="0">
                  <c:v>smidgen</c:v>
                </c:pt>
                <c:pt idx="1">
                  <c:v>drop</c:v>
                </c:pt>
                <c:pt idx="2">
                  <c:v>large </c:v>
                </c:pt>
                <c:pt idx="3">
                  <c:v>medium </c:v>
                </c:pt>
                <c:pt idx="4">
                  <c:v>small </c:v>
                </c:pt>
              </c:strCache>
            </c:strRef>
          </c:xVal>
          <c:yVal>
            <c:numRef>
              <c:f>Sheet2!$F$3:$J$3</c:f>
              <c:numCache>
                <c:formatCode>General</c:formatCode>
                <c:ptCount val="5"/>
                <c:pt idx="0">
                  <c:v>8.5999999999999993E-2</c:v>
                </c:pt>
                <c:pt idx="1">
                  <c:v>3.5000000000000003E-2</c:v>
                </c:pt>
                <c:pt idx="2">
                  <c:v>5.6000000000000001E-2</c:v>
                </c:pt>
                <c:pt idx="3">
                  <c:v>3.5999999999999997E-2</c:v>
                </c:pt>
                <c:pt idx="4">
                  <c:v>1.7000000000000001E-2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7B7-4E75-B268-A7FEA9FB6661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Sheet2!$F$2:$J$2</c:f>
              <c:strCache>
                <c:ptCount val="5"/>
                <c:pt idx="0">
                  <c:v>smidgen</c:v>
                </c:pt>
                <c:pt idx="1">
                  <c:v>drop</c:v>
                </c:pt>
                <c:pt idx="2">
                  <c:v>large </c:v>
                </c:pt>
                <c:pt idx="3">
                  <c:v>medium </c:v>
                </c:pt>
                <c:pt idx="4">
                  <c:v>small </c:v>
                </c:pt>
              </c:strCache>
            </c:strRef>
          </c:xVal>
          <c:yVal>
            <c:numRef>
              <c:f>Sheet2!$F$4:$J$4</c:f>
              <c:numCache>
                <c:formatCode>General</c:formatCode>
                <c:ptCount val="5"/>
                <c:pt idx="0">
                  <c:v>8.0000000000000016E-2</c:v>
                </c:pt>
                <c:pt idx="1">
                  <c:v>3.9999999999999994E-2</c:v>
                </c:pt>
                <c:pt idx="2">
                  <c:v>4.8999999999999995E-2</c:v>
                </c:pt>
                <c:pt idx="3">
                  <c:v>3.4999999999999996E-2</c:v>
                </c:pt>
                <c:pt idx="4">
                  <c:v>1.6E-2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B7-4E75-B268-A7FEA9FB6661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Sheet2!$F$2:$J$2</c:f>
              <c:strCache>
                <c:ptCount val="5"/>
                <c:pt idx="0">
                  <c:v>smidgen</c:v>
                </c:pt>
                <c:pt idx="1">
                  <c:v>drop</c:v>
                </c:pt>
                <c:pt idx="2">
                  <c:v>large </c:v>
                </c:pt>
                <c:pt idx="3">
                  <c:v>medium </c:v>
                </c:pt>
                <c:pt idx="4">
                  <c:v>small </c:v>
                </c:pt>
              </c:strCache>
            </c:strRef>
          </c:xVal>
          <c:yVal>
            <c:numRef>
              <c:f>Sheet2!$F$5:$J$5</c:f>
              <c:numCache>
                <c:formatCode>General</c:formatCode>
                <c:ptCount val="5"/>
                <c:pt idx="0">
                  <c:v>9.7000000000000003E-2</c:v>
                </c:pt>
                <c:pt idx="1">
                  <c:v>0.05</c:v>
                </c:pt>
                <c:pt idx="2">
                  <c:v>5.1000000000000004E-2</c:v>
                </c:pt>
                <c:pt idx="3">
                  <c:v>2.8000000000000011E-2</c:v>
                </c:pt>
                <c:pt idx="4">
                  <c:v>1.9999999999999997E-2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7B7-4E75-B268-A7FEA9FB6661}"/>
            </c:ext>
          </c:extLst>
        </c:ser>
        <c:ser>
          <c:idx val="3"/>
          <c:order val="3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Sheet2!$F$2:$J$2</c:f>
              <c:strCache>
                <c:ptCount val="5"/>
                <c:pt idx="0">
                  <c:v>smidgen</c:v>
                </c:pt>
                <c:pt idx="1">
                  <c:v>drop</c:v>
                </c:pt>
                <c:pt idx="2">
                  <c:v>large </c:v>
                </c:pt>
                <c:pt idx="3">
                  <c:v>medium </c:v>
                </c:pt>
                <c:pt idx="4">
                  <c:v>small </c:v>
                </c:pt>
              </c:strCache>
            </c:strRef>
          </c:xVal>
          <c:yVal>
            <c:numRef>
              <c:f>Sheet2!$F$6:$J$6</c:f>
              <c:numCache>
                <c:formatCode>General</c:formatCode>
                <c:ptCount val="5"/>
                <c:pt idx="0">
                  <c:v>5.099999999999999E-2</c:v>
                </c:pt>
                <c:pt idx="1">
                  <c:v>4.6999999999999986E-2</c:v>
                </c:pt>
                <c:pt idx="2">
                  <c:v>5.8999999999999997E-2</c:v>
                </c:pt>
                <c:pt idx="3">
                  <c:v>2.5999999999999995E-2</c:v>
                </c:pt>
                <c:pt idx="4">
                  <c:v>1.9999999999999997E-2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7B7-4E75-B268-A7FEA9FB6661}"/>
            </c:ext>
          </c:extLst>
        </c:ser>
        <c:ser>
          <c:idx val="4"/>
          <c:order val="4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Sheet2!$F$2:$J$2</c:f>
              <c:strCache>
                <c:ptCount val="5"/>
                <c:pt idx="0">
                  <c:v>smidgen</c:v>
                </c:pt>
                <c:pt idx="1">
                  <c:v>drop</c:v>
                </c:pt>
                <c:pt idx="2">
                  <c:v>large </c:v>
                </c:pt>
                <c:pt idx="3">
                  <c:v>medium </c:v>
                </c:pt>
                <c:pt idx="4">
                  <c:v>small </c:v>
                </c:pt>
              </c:strCache>
            </c:strRef>
          </c:xVal>
          <c:yVal>
            <c:numRef>
              <c:f>Sheet2!$F$7:$J$7</c:f>
              <c:numCache>
                <c:formatCode>General</c:formatCode>
                <c:ptCount val="5"/>
                <c:pt idx="0">
                  <c:v>8.4000000000000019E-2</c:v>
                </c:pt>
                <c:pt idx="1">
                  <c:v>5.5000000000000021E-2</c:v>
                </c:pt>
                <c:pt idx="2">
                  <c:v>5.1000000000000018E-2</c:v>
                </c:pt>
                <c:pt idx="3">
                  <c:v>3.5000000000000003E-2</c:v>
                </c:pt>
                <c:pt idx="4">
                  <c:v>1.9000000000000003E-2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57B7-4E75-B268-A7FEA9FB6661}"/>
            </c:ext>
          </c:extLst>
        </c:ser>
        <c:ser>
          <c:idx val="5"/>
          <c:order val="5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Sheet2!$F$2:$J$2</c:f>
              <c:strCache>
                <c:ptCount val="5"/>
                <c:pt idx="0">
                  <c:v>smidgen</c:v>
                </c:pt>
                <c:pt idx="1">
                  <c:v>drop</c:v>
                </c:pt>
                <c:pt idx="2">
                  <c:v>large </c:v>
                </c:pt>
                <c:pt idx="3">
                  <c:v>medium </c:v>
                </c:pt>
                <c:pt idx="4">
                  <c:v>small </c:v>
                </c:pt>
              </c:strCache>
            </c:strRef>
          </c:xVal>
          <c:yVal>
            <c:numRef>
              <c:f>Sheet2!$F$8:$J$8</c:f>
              <c:numCache>
                <c:formatCode>General</c:formatCode>
                <c:ptCount val="5"/>
                <c:pt idx="0">
                  <c:v>9.9999999999999978E-2</c:v>
                </c:pt>
                <c:pt idx="1">
                  <c:v>4.8000000000000015E-2</c:v>
                </c:pt>
                <c:pt idx="2">
                  <c:v>5.099999999999999E-2</c:v>
                </c:pt>
                <c:pt idx="3">
                  <c:v>3.6000000000000004E-2</c:v>
                </c:pt>
                <c:pt idx="4">
                  <c:v>2.0000000000000004E-2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7B7-4E75-B268-A7FEA9FB6661}"/>
            </c:ext>
          </c:extLst>
        </c:ser>
        <c:ser>
          <c:idx val="6"/>
          <c:order val="6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Sheet2!$F$2:$J$2</c:f>
              <c:strCache>
                <c:ptCount val="5"/>
                <c:pt idx="0">
                  <c:v>smidgen</c:v>
                </c:pt>
                <c:pt idx="1">
                  <c:v>drop</c:v>
                </c:pt>
                <c:pt idx="2">
                  <c:v>large </c:v>
                </c:pt>
                <c:pt idx="3">
                  <c:v>medium </c:v>
                </c:pt>
                <c:pt idx="4">
                  <c:v>small </c:v>
                </c:pt>
              </c:strCache>
            </c:strRef>
          </c:xVal>
          <c:yVal>
            <c:numRef>
              <c:f>Sheet2!$F$9:$J$9</c:f>
              <c:numCache>
                <c:formatCode>General</c:formatCode>
                <c:ptCount val="5"/>
                <c:pt idx="0">
                  <c:v>9.099999999999997E-2</c:v>
                </c:pt>
                <c:pt idx="1">
                  <c:v>4.9999999999999989E-2</c:v>
                </c:pt>
                <c:pt idx="2">
                  <c:v>5.1999999999999991E-2</c:v>
                </c:pt>
                <c:pt idx="3">
                  <c:v>3.3000000000000002E-2</c:v>
                </c:pt>
                <c:pt idx="4">
                  <c:v>1.9000000000000003E-2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7B7-4E75-B268-A7FEA9FB6661}"/>
            </c:ext>
          </c:extLst>
        </c:ser>
        <c:ser>
          <c:idx val="7"/>
          <c:order val="7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Sheet2!$F$2:$J$2</c:f>
              <c:strCache>
                <c:ptCount val="5"/>
                <c:pt idx="0">
                  <c:v>smidgen</c:v>
                </c:pt>
                <c:pt idx="1">
                  <c:v>drop</c:v>
                </c:pt>
                <c:pt idx="2">
                  <c:v>large </c:v>
                </c:pt>
                <c:pt idx="3">
                  <c:v>medium </c:v>
                </c:pt>
                <c:pt idx="4">
                  <c:v>small </c:v>
                </c:pt>
              </c:strCache>
            </c:strRef>
          </c:xVal>
          <c:yVal>
            <c:numRef>
              <c:f>Sheet2!$F$10:$J$10</c:f>
              <c:numCache>
                <c:formatCode>General</c:formatCode>
                <c:ptCount val="5"/>
                <c:pt idx="0">
                  <c:v>7.1000000000000063E-2</c:v>
                </c:pt>
                <c:pt idx="1">
                  <c:v>3.3999999999999975E-2</c:v>
                </c:pt>
                <c:pt idx="2">
                  <c:v>5.1999999999999991E-2</c:v>
                </c:pt>
                <c:pt idx="3">
                  <c:v>3.3000000000000002E-2</c:v>
                </c:pt>
                <c:pt idx="4">
                  <c:v>1.7999999999999988E-2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57B7-4E75-B268-A7FEA9FB6661}"/>
            </c:ext>
          </c:extLst>
        </c:ser>
        <c:ser>
          <c:idx val="8"/>
          <c:order val="8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Sheet2!$F$2:$J$2</c:f>
              <c:strCache>
                <c:ptCount val="5"/>
                <c:pt idx="0">
                  <c:v>smidgen</c:v>
                </c:pt>
                <c:pt idx="1">
                  <c:v>drop</c:v>
                </c:pt>
                <c:pt idx="2">
                  <c:v>large </c:v>
                </c:pt>
                <c:pt idx="3">
                  <c:v>medium </c:v>
                </c:pt>
                <c:pt idx="4">
                  <c:v>small </c:v>
                </c:pt>
              </c:strCache>
            </c:strRef>
          </c:xVal>
          <c:yVal>
            <c:numRef>
              <c:f>Sheet2!$F$11:$J$11</c:f>
              <c:numCache>
                <c:formatCode>General</c:formatCode>
                <c:ptCount val="5"/>
                <c:pt idx="0">
                  <c:v>9.6999999999999975E-2</c:v>
                </c:pt>
                <c:pt idx="1">
                  <c:v>3.0000000000000027E-2</c:v>
                </c:pt>
                <c:pt idx="2">
                  <c:v>5.1999999999999991E-2</c:v>
                </c:pt>
                <c:pt idx="3">
                  <c:v>3.0999999999999972E-2</c:v>
                </c:pt>
                <c:pt idx="4">
                  <c:v>1.9000000000000017E-2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57B7-4E75-B268-A7FEA9FB6661}"/>
            </c:ext>
          </c:extLst>
        </c:ser>
        <c:ser>
          <c:idx val="9"/>
          <c:order val="9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strRef>
              <c:f>Sheet2!$F$2:$J$2</c:f>
              <c:strCache>
                <c:ptCount val="5"/>
                <c:pt idx="0">
                  <c:v>smidgen</c:v>
                </c:pt>
                <c:pt idx="1">
                  <c:v>drop</c:v>
                </c:pt>
                <c:pt idx="2">
                  <c:v>large </c:v>
                </c:pt>
                <c:pt idx="3">
                  <c:v>medium </c:v>
                </c:pt>
                <c:pt idx="4">
                  <c:v>small </c:v>
                </c:pt>
              </c:strCache>
            </c:strRef>
          </c:xVal>
          <c:yVal>
            <c:numRef>
              <c:f>Sheet2!$F$12:$J$12</c:f>
              <c:numCache>
                <c:formatCode>General</c:formatCode>
                <c:ptCount val="5"/>
                <c:pt idx="0">
                  <c:v>9.6999999999999975E-2</c:v>
                </c:pt>
                <c:pt idx="1">
                  <c:v>3.5999999999999976E-2</c:v>
                </c:pt>
                <c:pt idx="2">
                  <c:v>4.8000000000000043E-2</c:v>
                </c:pt>
                <c:pt idx="3">
                  <c:v>2.6000000000000023E-2</c:v>
                </c:pt>
                <c:pt idx="4">
                  <c:v>1.6999999999999987E-2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57B7-4E75-B268-A7FEA9FB6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3368272"/>
        <c:axId val="443345392"/>
      </c:scatterChart>
      <c:valAx>
        <c:axId val="443368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3345392"/>
        <c:crosses val="autoZero"/>
        <c:crossBetween val="midCat"/>
      </c:valAx>
      <c:valAx>
        <c:axId val="443345392"/>
        <c:scaling>
          <c:orientation val="minMax"/>
          <c:max val="0.12000000000000001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43368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1F7E-8C9F-4B0C-AD0A-62E228F10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623F8-1C5C-4408-BDC6-50226F03B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3C57-0078-4776-BE90-CC39711A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B9B-9E5B-4BF4-8C45-D28ED7177C4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15C8B-3AE2-401B-97F7-F8235383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B3EC-8791-4841-8BE6-1D0D2D7F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D438-78CF-44FC-BD81-4F3B5CDD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1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8D8C-A2C3-472C-9E3F-F45FA2D2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CEBEC-E884-4EF0-A5A5-E58904AC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6B86-3798-4559-9B26-1E942C69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B9B-9E5B-4BF4-8C45-D28ED7177C4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E4CD4-ABAE-401A-A928-A86B9FC38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C148-E12A-4097-AB4D-2FF73918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D438-78CF-44FC-BD81-4F3B5CDD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98363-D7C7-4E78-9035-1F21B91F8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6A8F0-9C4F-4D69-8D0F-515D4707A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2145-FFE6-4023-9A96-A5767ABC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B9B-9E5B-4BF4-8C45-D28ED7177C4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4579-49D0-4712-9CAC-97DA54C4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CE49F-51B5-4721-AD01-60041CC0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D438-78CF-44FC-BD81-4F3B5CDD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1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5C8F-4981-4BE4-A742-71301A3F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577E-CA7B-4873-BD42-1CF9C6727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B515-77B8-4ACC-8FE6-977A6C51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B9B-9E5B-4BF4-8C45-D28ED7177C4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EC89A-0273-4C77-8C0D-266A30DCD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36A4A-30D6-4D76-81EC-76C512DE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D438-78CF-44FC-BD81-4F3B5CDD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1C4F-AAC7-4DE3-98AB-5FAE8275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B8386-03A6-4AF5-B625-DCC4C6033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4817-16D0-4B89-9081-987B5DBF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B9B-9E5B-4BF4-8C45-D28ED7177C4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2E9B-91EB-4E0A-BA85-80033033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C63D-655C-48FE-993F-6AA2D219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D438-78CF-44FC-BD81-4F3B5CDD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6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3040-1832-44F4-9F5E-4EDD13DE1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9AEF-03EE-4C66-B789-020838093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76D28-0FB3-4004-A456-CAD7414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84ACA-A5F4-4A6C-B280-185AC8DA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B9B-9E5B-4BF4-8C45-D28ED7177C4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C1907-670B-4169-A8A5-8BCA230F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38066-64BB-4DEC-95D3-371463456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D438-78CF-44FC-BD81-4F3B5CDD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65FD-E8C2-4C88-B22E-BC14A387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21650-4233-4829-A922-CCA37CCAE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6B723-9BF4-484E-9782-8DA20C71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AF0FB-77CD-45A4-B93E-64199B9C5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7301E-1A8B-43B9-897C-D680204F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4E66D-9694-49C0-9F13-B9088A8D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B9B-9E5B-4BF4-8C45-D28ED7177C4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D56EA-8B24-4720-89EB-1426020A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02372-41C8-4652-BB9C-D4BA48ED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D438-78CF-44FC-BD81-4F3B5CDD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9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0416-A047-47EE-9AA5-9E18F940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A21BD-97B2-4809-98D8-C51581D5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B9B-9E5B-4BF4-8C45-D28ED7177C4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704ED-7A72-4604-BE04-AA321BE1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95EC9-353F-4D95-BDE8-E4D51507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D438-78CF-44FC-BD81-4F3B5CDD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1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D8DEE-9F3E-4423-B6FC-8D4BCC74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B9B-9E5B-4BF4-8C45-D28ED7177C4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9518E-4EC9-4C36-8274-3938A7AB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E14DE-BA0A-4101-8618-2BDDA132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D438-78CF-44FC-BD81-4F3B5CDD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5BCB-FB51-4C76-81B0-D3BD0F00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3588-18D9-4CE9-87CC-1C5155701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586EC-B54A-4E40-A8B8-1B23CEB45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8D89-B81A-4CEB-82AB-F20547F16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B9B-9E5B-4BF4-8C45-D28ED7177C4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078C5-2DAD-4C79-AA2B-DE51FB02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F30ED-5846-4BD3-B2EB-1FA563AB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D438-78CF-44FC-BD81-4F3B5CDD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9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0EED-A5AC-463C-A542-F2C34E5A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A67D9-37CD-451E-9F58-0C55AC6D1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454D-5A87-4D8F-8DCF-F62EC436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54C54-9642-42D7-8320-647497A2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3B9B-9E5B-4BF4-8C45-D28ED7177C4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C0F6E-6F05-43A0-A5C1-FD6383A1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6CF8-555B-466F-9012-6C45BD5A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4D438-78CF-44FC-BD81-4F3B5CDD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B9B17-602B-4E52-8E54-804374DA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D1137-29BD-4A4A-B583-48A7F6414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92934-C0F5-4A41-AC73-3EA937AB7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E3B9B-9E5B-4BF4-8C45-D28ED7177C44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7016-A6FA-46FD-9A95-28B8723CC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16812-A44C-4297-B806-DC44AEC66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D438-78CF-44FC-BD81-4F3B5CDDC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23DF36-8053-4B9D-B00B-E27A7E7FF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9475692"/>
              </p:ext>
            </p:extLst>
          </p:nvPr>
        </p:nvGraphicFramePr>
        <p:xfrm>
          <a:off x="1778415" y="1049618"/>
          <a:ext cx="3625290" cy="4758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449470-FAAB-4950-9FB8-125338BA6FF5}"/>
              </a:ext>
            </a:extLst>
          </p:cNvPr>
          <p:cNvSpPr txBox="1"/>
          <p:nvPr/>
        </p:nvSpPr>
        <p:spPr>
          <a:xfrm>
            <a:off x="3613369" y="1267206"/>
            <a:ext cx="1586716" cy="233910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Tad:</a:t>
            </a:r>
            <a:r>
              <a:rPr lang="en-US" sz="1600" dirty="0">
                <a:solidFill>
                  <a:schemeClr val="accent2"/>
                </a:solidFill>
              </a:rPr>
              <a:t> 816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±56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Dash:</a:t>
            </a:r>
            <a:r>
              <a:rPr lang="en-US" sz="1600" dirty="0">
                <a:solidFill>
                  <a:schemeClr val="accent2"/>
                </a:solidFill>
              </a:rPr>
              <a:t> 321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±30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Pinch:</a:t>
            </a:r>
            <a:r>
              <a:rPr lang="en-US" sz="1600" dirty="0">
                <a:solidFill>
                  <a:schemeClr val="accent2"/>
                </a:solidFill>
              </a:rPr>
              <a:t> 219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±28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Smidgen:</a:t>
            </a:r>
            <a:r>
              <a:rPr lang="en-US" sz="1600" dirty="0">
                <a:solidFill>
                  <a:schemeClr val="accent2"/>
                </a:solidFill>
              </a:rPr>
              <a:t> 84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±15</a:t>
            </a:r>
          </a:p>
          <a:p>
            <a:r>
              <a:rPr lang="en-US" sz="1600" b="1" dirty="0">
                <a:solidFill>
                  <a:schemeClr val="accent2"/>
                </a:solidFill>
              </a:rPr>
              <a:t>Drop:</a:t>
            </a:r>
            <a:r>
              <a:rPr lang="en-US" sz="1600" dirty="0">
                <a:solidFill>
                  <a:schemeClr val="accent2"/>
                </a:solidFill>
              </a:rPr>
              <a:t> 42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±9</a:t>
            </a:r>
          </a:p>
          <a:p>
            <a:endParaRPr lang="en-US" sz="1600" dirty="0">
              <a:solidFill>
                <a:schemeClr val="accent2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Splash:</a:t>
            </a:r>
            <a:r>
              <a:rPr lang="en-US" sz="1600" dirty="0">
                <a:solidFill>
                  <a:srgbClr val="FF0000"/>
                </a:solidFill>
              </a:rPr>
              <a:t> 52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±3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Dribble:</a:t>
            </a:r>
            <a:r>
              <a:rPr lang="en-US" sz="1600" dirty="0">
                <a:solidFill>
                  <a:srgbClr val="FF0000"/>
                </a:solidFill>
              </a:rPr>
              <a:t> 32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±4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Bit:</a:t>
            </a:r>
            <a:r>
              <a:rPr lang="en-US" sz="1600" dirty="0">
                <a:solidFill>
                  <a:srgbClr val="FF0000"/>
                </a:solidFill>
              </a:rPr>
              <a:t> 18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±1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DBA8F-E4F1-480F-9720-6C18AAA89B7E}"/>
              </a:ext>
            </a:extLst>
          </p:cNvPr>
          <p:cNvSpPr txBox="1"/>
          <p:nvPr/>
        </p:nvSpPr>
        <p:spPr>
          <a:xfrm>
            <a:off x="2041158" y="1206756"/>
            <a:ext cx="43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Tad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F0FED7-0BE0-48CD-AD8B-43529D32C73F}"/>
              </a:ext>
            </a:extLst>
          </p:cNvPr>
          <p:cNvSpPr txBox="1"/>
          <p:nvPr/>
        </p:nvSpPr>
        <p:spPr>
          <a:xfrm>
            <a:off x="2328356" y="3717728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Dash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87690-3A79-4009-A7A4-78B70E0879E1}"/>
              </a:ext>
            </a:extLst>
          </p:cNvPr>
          <p:cNvSpPr txBox="1"/>
          <p:nvPr/>
        </p:nvSpPr>
        <p:spPr>
          <a:xfrm>
            <a:off x="2684993" y="412919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Pinch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A4EB9-E602-45F2-A3AC-8908DF040C27}"/>
              </a:ext>
            </a:extLst>
          </p:cNvPr>
          <p:cNvSpPr txBox="1"/>
          <p:nvPr/>
        </p:nvSpPr>
        <p:spPr>
          <a:xfrm>
            <a:off x="2991560" y="4841943"/>
            <a:ext cx="813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Smidgen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2AA54-B98A-4281-89AA-A8DACAAC4482}"/>
              </a:ext>
            </a:extLst>
          </p:cNvPr>
          <p:cNvSpPr txBox="1"/>
          <p:nvPr/>
        </p:nvSpPr>
        <p:spPr>
          <a:xfrm>
            <a:off x="3349683" y="5083261"/>
            <a:ext cx="544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Drop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D3B74F-CAFA-4F6E-BB0B-96DF99801977}"/>
              </a:ext>
            </a:extLst>
          </p:cNvPr>
          <p:cNvSpPr txBox="1"/>
          <p:nvPr/>
        </p:nvSpPr>
        <p:spPr>
          <a:xfrm rot="19385968">
            <a:off x="3767570" y="4972289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Splash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D603B-4071-4238-A4EC-16233E17166A}"/>
              </a:ext>
            </a:extLst>
          </p:cNvPr>
          <p:cNvSpPr txBox="1"/>
          <p:nvPr/>
        </p:nvSpPr>
        <p:spPr>
          <a:xfrm rot="19385968">
            <a:off x="4095999" y="5053647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Dribble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7DBD1-4417-4C5B-AD29-986C4119FBA4}"/>
              </a:ext>
            </a:extLst>
          </p:cNvPr>
          <p:cNvSpPr txBox="1"/>
          <p:nvPr/>
        </p:nvSpPr>
        <p:spPr>
          <a:xfrm rot="19385968">
            <a:off x="4466192" y="5219974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E145E-9146-4FBC-B68D-FBC63AB2391D}"/>
              </a:ext>
            </a:extLst>
          </p:cNvPr>
          <p:cNvSpPr txBox="1"/>
          <p:nvPr/>
        </p:nvSpPr>
        <p:spPr>
          <a:xfrm>
            <a:off x="1247351" y="1267206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(mg)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C98CD1-59D8-44E7-AA63-962C78CFBDE4}"/>
              </a:ext>
            </a:extLst>
          </p:cNvPr>
          <p:cNvSpPr txBox="1"/>
          <p:nvPr/>
        </p:nvSpPr>
        <p:spPr>
          <a:xfrm>
            <a:off x="1213244" y="1022090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6E9D5D-8640-4660-928A-6A02EC49B9FD}"/>
              </a:ext>
            </a:extLst>
          </p:cNvPr>
          <p:cNvSpPr txBox="1"/>
          <p:nvPr/>
        </p:nvSpPr>
        <p:spPr>
          <a:xfrm>
            <a:off x="1213244" y="1910988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800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7386C-3DB3-455E-B97A-04E85FBDF120}"/>
              </a:ext>
            </a:extLst>
          </p:cNvPr>
          <p:cNvSpPr txBox="1"/>
          <p:nvPr/>
        </p:nvSpPr>
        <p:spPr>
          <a:xfrm>
            <a:off x="1213244" y="2799886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600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38FDF4-EBAC-4BA4-8031-EC28EB613AA4}"/>
              </a:ext>
            </a:extLst>
          </p:cNvPr>
          <p:cNvSpPr txBox="1"/>
          <p:nvPr/>
        </p:nvSpPr>
        <p:spPr>
          <a:xfrm>
            <a:off x="1213244" y="3688784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400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D305B6-79E3-401F-A8EF-FF2F0C6D68C1}"/>
              </a:ext>
            </a:extLst>
          </p:cNvPr>
          <p:cNvSpPr txBox="1"/>
          <p:nvPr/>
        </p:nvSpPr>
        <p:spPr>
          <a:xfrm>
            <a:off x="1213244" y="4577682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B66A77-63C2-44DC-8D0D-EE366351E918}"/>
              </a:ext>
            </a:extLst>
          </p:cNvPr>
          <p:cNvSpPr txBox="1"/>
          <p:nvPr/>
        </p:nvSpPr>
        <p:spPr>
          <a:xfrm>
            <a:off x="1213244" y="5466578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191DF66C-69AD-45B6-9641-C9B0841301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819281"/>
              </p:ext>
            </p:extLst>
          </p:nvPr>
        </p:nvGraphicFramePr>
        <p:xfrm>
          <a:off x="7162380" y="1006376"/>
          <a:ext cx="3625290" cy="4758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375878D-722E-4083-BD6A-5B8A53DE3A7B}"/>
              </a:ext>
            </a:extLst>
          </p:cNvPr>
          <p:cNvSpPr txBox="1"/>
          <p:nvPr/>
        </p:nvSpPr>
        <p:spPr>
          <a:xfrm>
            <a:off x="6684245" y="1049618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(mg)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E7DC86-7A51-4354-8E7F-813430BFE4AE}"/>
              </a:ext>
            </a:extLst>
          </p:cNvPr>
          <p:cNvSpPr txBox="1"/>
          <p:nvPr/>
        </p:nvSpPr>
        <p:spPr>
          <a:xfrm>
            <a:off x="6600534" y="1775677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E90119-E7DF-474D-AD41-FFD2AD23D5A6}"/>
              </a:ext>
            </a:extLst>
          </p:cNvPr>
          <p:cNvSpPr txBox="1"/>
          <p:nvPr/>
        </p:nvSpPr>
        <p:spPr>
          <a:xfrm>
            <a:off x="6600534" y="2550094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9E33A7-B99E-4BB2-951B-9BB821198402}"/>
              </a:ext>
            </a:extLst>
          </p:cNvPr>
          <p:cNvSpPr txBox="1"/>
          <p:nvPr/>
        </p:nvSpPr>
        <p:spPr>
          <a:xfrm>
            <a:off x="6600534" y="3319675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60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B5337-2DC4-46F4-883C-6C32E1A128DF}"/>
              </a:ext>
            </a:extLst>
          </p:cNvPr>
          <p:cNvSpPr txBox="1"/>
          <p:nvPr/>
        </p:nvSpPr>
        <p:spPr>
          <a:xfrm>
            <a:off x="6600534" y="4806672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20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88EC78-1C09-43A3-AC38-1BFE486A13F3}"/>
              </a:ext>
            </a:extLst>
          </p:cNvPr>
          <p:cNvSpPr txBox="1"/>
          <p:nvPr/>
        </p:nvSpPr>
        <p:spPr>
          <a:xfrm>
            <a:off x="6600534" y="5524441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96353D-B0FE-42BF-8260-E395A3E260DD}"/>
              </a:ext>
            </a:extLst>
          </p:cNvPr>
          <p:cNvSpPr txBox="1"/>
          <p:nvPr/>
        </p:nvSpPr>
        <p:spPr>
          <a:xfrm>
            <a:off x="6600534" y="4025505"/>
            <a:ext cx="74022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dirty="0"/>
              <a:t>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1CAAAB-8215-4F1F-9D9F-C446152BEC1B}"/>
              </a:ext>
            </a:extLst>
          </p:cNvPr>
          <p:cNvSpPr txBox="1"/>
          <p:nvPr/>
        </p:nvSpPr>
        <p:spPr>
          <a:xfrm>
            <a:off x="7419747" y="1412511"/>
            <a:ext cx="813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Smidgen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84 ±15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F7D752-248D-409F-9FA9-2483C7A20F49}"/>
              </a:ext>
            </a:extLst>
          </p:cNvPr>
          <p:cNvSpPr txBox="1"/>
          <p:nvPr/>
        </p:nvSpPr>
        <p:spPr>
          <a:xfrm>
            <a:off x="8053667" y="3121722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Drop</a:t>
            </a:r>
          </a:p>
          <a:p>
            <a:pPr algn="ctr"/>
            <a:r>
              <a:rPr lang="en-US" sz="1400" dirty="0">
                <a:solidFill>
                  <a:schemeClr val="accent2"/>
                </a:solidFill>
              </a:rPr>
              <a:t>42 ±9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F951BA-26F7-4FC9-B6F2-9EA4FF4BEED8}"/>
              </a:ext>
            </a:extLst>
          </p:cNvPr>
          <p:cNvSpPr txBox="1"/>
          <p:nvPr/>
        </p:nvSpPr>
        <p:spPr>
          <a:xfrm>
            <a:off x="8588000" y="2994534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Splash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52 ±3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45C559-C2BB-4755-939F-838A36E13EEE}"/>
              </a:ext>
            </a:extLst>
          </p:cNvPr>
          <p:cNvSpPr txBox="1"/>
          <p:nvPr/>
        </p:nvSpPr>
        <p:spPr>
          <a:xfrm>
            <a:off x="9117819" y="3843529"/>
            <a:ext cx="720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Dribble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32 ±4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6EABF0-B105-4C1A-ADC5-43D33FD97F1A}"/>
              </a:ext>
            </a:extLst>
          </p:cNvPr>
          <p:cNvSpPr txBox="1"/>
          <p:nvPr/>
        </p:nvSpPr>
        <p:spPr>
          <a:xfrm>
            <a:off x="9719870" y="4435915"/>
            <a:ext cx="588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Bit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18 ±1</a:t>
            </a:r>
          </a:p>
        </p:txBody>
      </p:sp>
    </p:spTree>
    <p:extLst>
      <p:ext uri="{BB962C8B-B14F-4D97-AF65-F5344CB8AC3E}">
        <p14:creationId xmlns:p14="http://schemas.microsoft.com/office/powerpoint/2010/main" val="829415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86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Chi-Kuo Hu</dc:creator>
  <cp:lastModifiedBy>Chi-Kuo Hu</cp:lastModifiedBy>
  <cp:revision>1</cp:revision>
  <dcterms:created xsi:type="dcterms:W3CDTF">2022-02-17T01:48:57Z</dcterms:created>
  <dcterms:modified xsi:type="dcterms:W3CDTF">2022-02-21T03:59:10Z</dcterms:modified>
</cp:coreProperties>
</file>