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64" r:id="rId2"/>
    <p:sldId id="263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3127"/>
    <a:srgbClr val="E60003"/>
    <a:srgbClr val="57625D"/>
    <a:srgbClr val="E65503"/>
    <a:srgbClr val="DE5508"/>
    <a:srgbClr val="DE55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37"/>
    <p:restoredTop sz="94658"/>
  </p:normalViewPr>
  <p:slideViewPr>
    <p:cSldViewPr snapToGrid="0">
      <p:cViewPr varScale="1">
        <p:scale>
          <a:sx n="120" d="100"/>
          <a:sy n="120" d="100"/>
        </p:scale>
        <p:origin x="12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254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22AA45-79A1-F14C-9747-E8A6BC41E12A}" type="datetimeFigureOut">
              <a:rPr kumimoji="1" lang="ko-Kore-KR" altLang="en-US" smtClean="0"/>
              <a:t>8/21/24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21986-08B5-2B46-B8BB-60F7B0E521C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12331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21986-08B5-2B46-B8BB-60F7B0E521CE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65056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21986-08B5-2B46-B8BB-60F7B0E521CE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38489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데브나잇_제목"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5500" y="2547220"/>
            <a:ext cx="9719917" cy="840230"/>
          </a:xfrm>
          <a:noFill/>
        </p:spPr>
        <p:txBody>
          <a:bodyPr wrap="square" rtlCol="0">
            <a:spAutoFit/>
          </a:bodyPr>
          <a:lstStyle>
            <a:lvl1pPr>
              <a:defRPr kumimoji="1" lang="en-US" sz="5400" b="1" spc="-150" dirty="0">
                <a:latin typeface="+mn-lt"/>
                <a:ea typeface="+mn-ea"/>
                <a:cs typeface="+mn-cs"/>
              </a:defRPr>
            </a:lvl1pPr>
          </a:lstStyle>
          <a:p>
            <a:pPr marL="0" lvl="0" defTabSz="457200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499" y="3549066"/>
            <a:ext cx="9719917" cy="424732"/>
          </a:xfrm>
          <a:noFill/>
        </p:spPr>
        <p:txBody>
          <a:bodyPr wrap="square" rtlCol="0">
            <a:spAutoFit/>
          </a:bodyPr>
          <a:lstStyle>
            <a:lvl1pPr marL="0" indent="0">
              <a:buNone/>
              <a:defRPr kumimoji="1" lang="en-US" sz="2400" spc="-150" dirty="0"/>
            </a:lvl1pPr>
          </a:lstStyle>
          <a:p>
            <a:pPr marL="0" lvl="0" defTabSz="457200"/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pic>
        <p:nvPicPr>
          <p:cNvPr id="14" name="그림 11" descr="텍스트, 그래픽 디자인, 디자인, 그래픽이(가) 표시된 사진&#10;&#10;자동 생성된 설명">
            <a:extLst>
              <a:ext uri="{FF2B5EF4-FFF2-40B4-BE49-F238E27FC236}">
                <a16:creationId xmlns:a16="http://schemas.microsoft.com/office/drawing/2014/main" id="{681E6858-D561-01D5-8094-2928815EE2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92798" y="325557"/>
            <a:ext cx="362870" cy="362870"/>
          </a:xfrm>
          <a:prstGeom prst="rect">
            <a:avLst/>
          </a:prstGeom>
        </p:spPr>
      </p:pic>
      <p:pic>
        <p:nvPicPr>
          <p:cNvPr id="15" name="그림 2">
            <a:extLst>
              <a:ext uri="{FF2B5EF4-FFF2-40B4-BE49-F238E27FC236}">
                <a16:creationId xmlns:a16="http://schemas.microsoft.com/office/drawing/2014/main" id="{0E50397F-DA33-7F48-9A23-1FFD794BBC6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6064249"/>
            <a:ext cx="12192000" cy="79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655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E667-29A8-EC4D-BE24-8F43E9A18838}" type="datetimeFigureOut">
              <a:rPr kumimoji="1" lang="ko-Kore-KR" altLang="en-US" smtClean="0"/>
              <a:t>8/21/24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86C2-CBD6-2E4B-97FB-73E27B5B52F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14874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E667-29A8-EC4D-BE24-8F43E9A18838}" type="datetimeFigureOut">
              <a:rPr kumimoji="1" lang="ko-Kore-KR" altLang="en-US" smtClean="0"/>
              <a:t>8/21/24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86C2-CBD6-2E4B-97FB-73E27B5B52F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19772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E667-29A8-EC4D-BE24-8F43E9A18838}" type="datetimeFigureOut">
              <a:rPr kumimoji="1" lang="ko-Kore-KR" altLang="en-US" smtClean="0"/>
              <a:t>8/21/24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86C2-CBD6-2E4B-97FB-73E27B5B52F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83071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E667-29A8-EC4D-BE24-8F43E9A18838}" type="datetimeFigureOut">
              <a:rPr kumimoji="1" lang="ko-Kore-KR" altLang="en-US" smtClean="0"/>
              <a:t>8/21/24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86C2-CBD6-2E4B-97FB-73E27B5B52F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065377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E667-29A8-EC4D-BE24-8F43E9A18838}" type="datetimeFigureOut">
              <a:rPr kumimoji="1" lang="ko-Kore-KR" altLang="en-US" smtClean="0"/>
              <a:t>8/21/24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86C2-CBD6-2E4B-97FB-73E27B5B52F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53969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데브나잇_제목 및 내용"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484" y="486097"/>
            <a:ext cx="11326058" cy="528424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1" lang="en-US" sz="2800" b="1" dirty="0"/>
            </a:lvl1pPr>
          </a:lstStyle>
          <a:p>
            <a:pPr marL="0" lvl="0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483" y="1253331"/>
            <a:ext cx="11326059" cy="482798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kumimoji="1" lang="ko-KR" altLang="en-US" sz="2000"/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en-US" dirty="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E667-29A8-EC4D-BE24-8F43E9A18838}" type="datetimeFigureOut">
              <a:rPr kumimoji="1" lang="ko-Kore-KR" altLang="en-US" smtClean="0"/>
              <a:t>8/21/24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86C2-CBD6-2E4B-97FB-73E27B5B52F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7367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데브나잇_캡션 있는 그림"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484" y="486097"/>
            <a:ext cx="11326058" cy="528424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kumimoji="1" lang="en-US" sz="2800" b="1" dirty="0"/>
            </a:lvl1pPr>
          </a:lstStyle>
          <a:p>
            <a:pPr marL="0" lvl="0"/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484" y="1253331"/>
            <a:ext cx="7035186" cy="482798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kumimoji="1" lang="ko-KR" altLang="en-US" sz="2000"/>
            </a:lvl1pPr>
            <a:lvl2pPr>
              <a:defRPr lang="ko-KR" altLang="en-US"/>
            </a:lvl2pPr>
            <a:lvl3pPr>
              <a:defRPr lang="ko-KR" altLang="en-US"/>
            </a:lvl3pPr>
            <a:lvl4pPr>
              <a:defRPr lang="ko-KR" altLang="en-US"/>
            </a:lvl4pPr>
            <a:lvl5pPr>
              <a:defRPr lang="en-US" dirty="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E667-29A8-EC4D-BE24-8F43E9A18838}" type="datetimeFigureOut">
              <a:rPr kumimoji="1" lang="ko-Kore-KR" altLang="en-US" smtClean="0"/>
              <a:t>8/21/24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86C2-CBD6-2E4B-97FB-73E27B5B52F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851EF321-9718-40DC-41F8-46265ADE2F7A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7730330" y="1253331"/>
            <a:ext cx="3999212" cy="482798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511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E667-29A8-EC4D-BE24-8F43E9A18838}" type="datetimeFigureOut">
              <a:rPr kumimoji="1" lang="ko-Kore-KR" altLang="en-US" smtClean="0"/>
              <a:t>8/21/24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86C2-CBD6-2E4B-97FB-73E27B5B52F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28172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E667-29A8-EC4D-BE24-8F43E9A18838}" type="datetimeFigureOut">
              <a:rPr kumimoji="1" lang="ko-Kore-KR" altLang="en-US" smtClean="0"/>
              <a:t>8/21/24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86C2-CBD6-2E4B-97FB-73E27B5B52F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69200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E667-29A8-EC4D-BE24-8F43E9A18838}" type="datetimeFigureOut">
              <a:rPr kumimoji="1" lang="ko-Kore-KR" altLang="en-US" smtClean="0"/>
              <a:t>8/21/24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86C2-CBD6-2E4B-97FB-73E27B5B52F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09747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E667-29A8-EC4D-BE24-8F43E9A18838}" type="datetimeFigureOut">
              <a:rPr kumimoji="1" lang="ko-Kore-KR" altLang="en-US" smtClean="0"/>
              <a:t>8/21/24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86C2-CBD6-2E4B-97FB-73E27B5B52F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56773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E667-29A8-EC4D-BE24-8F43E9A18838}" type="datetimeFigureOut">
              <a:rPr kumimoji="1" lang="ko-Kore-KR" altLang="en-US" smtClean="0"/>
              <a:t>8/21/24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86C2-CBD6-2E4B-97FB-73E27B5B52F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63945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E667-29A8-EC4D-BE24-8F43E9A18838}" type="datetimeFigureOut">
              <a:rPr kumimoji="1" lang="ko-Kore-KR" altLang="en-US" smtClean="0"/>
              <a:t>8/21/24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86C2-CBD6-2E4B-97FB-73E27B5B52F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06825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EB21E667-29A8-EC4D-BE24-8F43E9A18838}" type="datetimeFigureOut">
              <a:rPr kumimoji="1" lang="ko-Kore-KR" altLang="en-US" smtClean="0"/>
              <a:t>8/21/24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5D9086C2-CBD6-2E4B-97FB-73E27B5B52F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pic>
        <p:nvPicPr>
          <p:cNvPr id="7" name="그림 7">
            <a:extLst>
              <a:ext uri="{FF2B5EF4-FFF2-40B4-BE49-F238E27FC236}">
                <a16:creationId xmlns:a16="http://schemas.microsoft.com/office/drawing/2014/main" id="{39668D5A-762C-A170-1C50-DB037C6CACE6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737962" y="6249086"/>
            <a:ext cx="2051232" cy="205947"/>
          </a:xfrm>
          <a:prstGeom prst="rect">
            <a:avLst/>
          </a:prstGeom>
        </p:spPr>
      </p:pic>
      <p:pic>
        <p:nvPicPr>
          <p:cNvPr id="8" name="그림 2" descr="텍스트, 그래픽 디자인, 디자인, 그래픽이(가) 표시된 사진&#10;&#10;자동 생성된 설명">
            <a:extLst>
              <a:ext uri="{FF2B5EF4-FFF2-40B4-BE49-F238E27FC236}">
                <a16:creationId xmlns:a16="http://schemas.microsoft.com/office/drawing/2014/main" id="{45877075-CCE7-82B3-79D8-6D5E9802A528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403484" y="6194669"/>
            <a:ext cx="250904" cy="25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9162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5" r:id="rId3"/>
    <p:sldLayoutId id="2147483672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BD38A-4DC4-7843-4BB4-DF121AE057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제목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950DBF-C596-4A52-CD67-0C808986B6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KR" dirty="0"/>
              <a:t>이름</a:t>
            </a:r>
          </a:p>
        </p:txBody>
      </p:sp>
    </p:spTree>
    <p:extLst>
      <p:ext uri="{BB962C8B-B14F-4D97-AF65-F5344CB8AC3E}">
        <p14:creationId xmlns:p14="http://schemas.microsoft.com/office/powerpoint/2010/main" val="322594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0FB71-FD54-7112-1F28-661FD924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z="2800" b="1" dirty="0"/>
              <a:t>발표 초안 가이드 </a:t>
            </a:r>
            <a:r>
              <a:rPr lang="en" altLang="ko-KR" sz="2800" b="1" i="0" dirty="0">
                <a:effectLst/>
                <a:latin typeface="+mj-ea"/>
              </a:rPr>
              <a:t>I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7348B-4AC7-BA98-128D-7640BD423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sz="2000" dirty="0"/>
              <a:t>청중에게 전달하고 싶은 이야기를 명확히 준비해주세요</a:t>
            </a:r>
            <a:r>
              <a:rPr kumimoji="1" lang="en-US" altLang="ko-KR" sz="2000" dirty="0"/>
              <a:t>.</a:t>
            </a:r>
          </a:p>
          <a:p>
            <a:r>
              <a:rPr kumimoji="1" lang="ko-KR" altLang="en-US" sz="2000" dirty="0"/>
              <a:t>본 행사는 각자의 개발 경험을 공유하는 행사로 개발과 관련된 내용을 메인으로 준비해주세요</a:t>
            </a:r>
            <a:r>
              <a:rPr kumimoji="1" lang="en-US" altLang="ko-KR" sz="2000" dirty="0"/>
              <a:t>.</a:t>
            </a:r>
          </a:p>
          <a:p>
            <a:r>
              <a:rPr kumimoji="1" lang="ko-KR" altLang="en-US" sz="2000" dirty="0"/>
              <a:t>발표는 </a:t>
            </a:r>
            <a:r>
              <a:rPr kumimoji="1" lang="en-US" altLang="ko-KR" sz="2000" dirty="0"/>
              <a:t>30</a:t>
            </a:r>
            <a:r>
              <a:rPr kumimoji="1" lang="ko-KR" altLang="en-US" sz="2000" dirty="0"/>
              <a:t>분 이내로 준비해주세요</a:t>
            </a:r>
            <a:r>
              <a:rPr kumimoji="1" lang="en-US" altLang="ko-KR" sz="2000" dirty="0"/>
              <a:t>.</a:t>
            </a:r>
          </a:p>
          <a:p>
            <a:r>
              <a:rPr kumimoji="1" lang="ko-KR" altLang="en-US" sz="2000" dirty="0"/>
              <a:t>발표 초안 제작이 완료되었다면 발표 초안 가이드 페이지</a:t>
            </a:r>
            <a:r>
              <a:rPr kumimoji="1" lang="en-US" altLang="ko-KR" sz="2000" dirty="0"/>
              <a:t>(2~3p)</a:t>
            </a:r>
            <a:r>
              <a:rPr kumimoji="1" lang="ko-KR" altLang="en-US" sz="2000" dirty="0"/>
              <a:t>는 지워주세요</a:t>
            </a:r>
            <a:r>
              <a:rPr kumimoji="1"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4601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C76353-B2E1-2CBE-A387-459987897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485" y="486096"/>
            <a:ext cx="11326059" cy="528425"/>
          </a:xfrm>
        </p:spPr>
        <p:txBody>
          <a:bodyPr>
            <a:normAutofit/>
          </a:bodyPr>
          <a:lstStyle/>
          <a:p>
            <a:r>
              <a:rPr kumimoji="1" lang="ko-KR" altLang="en-US" sz="2800" b="1" dirty="0"/>
              <a:t>발표 초안 가이드 </a:t>
            </a:r>
            <a:r>
              <a:rPr lang="en" altLang="ko-KR" sz="2800" b="1" i="0" dirty="0">
                <a:effectLst/>
                <a:latin typeface="+mj-ea"/>
              </a:rPr>
              <a:t>II</a:t>
            </a:r>
            <a:endParaRPr kumimoji="1" lang="ko-Kore-KR" altLang="en-US" sz="2800" b="1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BCC23CE-EC39-80FC-8DF9-8B81CB459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484" y="1253331"/>
            <a:ext cx="11326058" cy="4827980"/>
          </a:xfrm>
        </p:spPr>
        <p:txBody>
          <a:bodyPr>
            <a:normAutofit/>
          </a:bodyPr>
          <a:lstStyle/>
          <a:p>
            <a:r>
              <a:rPr kumimoji="1" lang="ko-KR" altLang="en-US" sz="2000" dirty="0"/>
              <a:t>제목 포맷은 변경하지 말아 주세요</a:t>
            </a:r>
            <a:r>
              <a:rPr kumimoji="1" lang="en-US" altLang="ko-KR" sz="2000" dirty="0"/>
              <a:t>.</a:t>
            </a:r>
            <a:endParaRPr kumimoji="1" lang="en-US" altLang="ko-Kore-KR" sz="2000" dirty="0"/>
          </a:p>
          <a:p>
            <a:r>
              <a:rPr kumimoji="1" lang="ko-Kore-KR" altLang="en-US" sz="2000" dirty="0"/>
              <a:t>본문의</a:t>
            </a:r>
            <a:r>
              <a:rPr kumimoji="1" lang="ko-KR" altLang="en-US" sz="2000" dirty="0"/>
              <a:t> 경우 </a:t>
            </a:r>
            <a:r>
              <a:rPr kumimoji="1" lang="en-US" altLang="ko-KR" sz="2000" dirty="0"/>
              <a:t>20px</a:t>
            </a:r>
            <a:r>
              <a:rPr kumimoji="1" lang="ko-KR" altLang="en-US" sz="2000" dirty="0"/>
              <a:t>로 작성해주세요</a:t>
            </a:r>
            <a:r>
              <a:rPr kumimoji="1" lang="en-US" altLang="ko-KR" sz="2000" dirty="0"/>
              <a:t>.</a:t>
            </a:r>
          </a:p>
          <a:p>
            <a:r>
              <a:rPr kumimoji="1" lang="ko-Kore-KR" altLang="en-US" sz="2000" dirty="0"/>
              <a:t>본문</a:t>
            </a:r>
            <a:r>
              <a:rPr kumimoji="1" lang="ko-KR" altLang="en-US" sz="2000" dirty="0"/>
              <a:t> </a:t>
            </a:r>
            <a:r>
              <a:rPr kumimoji="1" lang="ko-Kore-KR" altLang="en-US" sz="2000" dirty="0"/>
              <a:t>폰트는</a:t>
            </a:r>
            <a:r>
              <a:rPr kumimoji="1" lang="ko-KR" altLang="en-US" sz="2000" dirty="0"/>
              <a:t> 맑은 고딕을 사용해주세요</a:t>
            </a:r>
            <a:r>
              <a:rPr kumimoji="1" lang="en-US" altLang="ko-KR" sz="2000" dirty="0"/>
              <a:t>.</a:t>
            </a:r>
          </a:p>
          <a:p>
            <a:r>
              <a:rPr kumimoji="1" lang="ko-KR" altLang="en-US" sz="2000" dirty="0"/>
              <a:t>필요한 경우 </a:t>
            </a:r>
            <a:r>
              <a:rPr kumimoji="1" lang="en-US" altLang="ko-KR" sz="2000" dirty="0"/>
              <a:t>(</a:t>
            </a:r>
            <a:r>
              <a:rPr kumimoji="1" lang="ko-KR" altLang="en-US" sz="2000" dirty="0"/>
              <a:t>예</a:t>
            </a:r>
            <a:r>
              <a:rPr kumimoji="1" lang="en-US" altLang="ko-KR" sz="2000" dirty="0"/>
              <a:t>:</a:t>
            </a:r>
            <a:r>
              <a:rPr kumimoji="1" lang="ko-KR" altLang="en-US" sz="2000" dirty="0"/>
              <a:t> 코드를 넣어야 하는 경우</a:t>
            </a:r>
            <a:r>
              <a:rPr kumimoji="1" lang="en-US" altLang="ko-KR" sz="2000" dirty="0"/>
              <a:t>)</a:t>
            </a:r>
            <a:r>
              <a:rPr kumimoji="1" lang="ko-KR" altLang="en-US" sz="2000" dirty="0"/>
              <a:t> 다른 폰트를 사용해도 괜찮습니다</a:t>
            </a:r>
            <a:r>
              <a:rPr kumimoji="1" lang="en-US" altLang="ko-KR" sz="2000" dirty="0"/>
              <a:t>.</a:t>
            </a:r>
          </a:p>
          <a:p>
            <a:r>
              <a:rPr kumimoji="1" lang="ko-KR" altLang="en-US" sz="2000" dirty="0"/>
              <a:t>강조 색상은 </a:t>
            </a:r>
            <a:r>
              <a:rPr kumimoji="1" lang="en-US" altLang="ko-KR" sz="2000" dirty="0">
                <a:solidFill>
                  <a:srgbClr val="DE3127"/>
                </a:solidFill>
              </a:rPr>
              <a:t>#DE3127</a:t>
            </a:r>
            <a:r>
              <a:rPr kumimoji="1" lang="ko-KR" altLang="en-US" sz="2000" dirty="0">
                <a:solidFill>
                  <a:srgbClr val="DE3127"/>
                </a:solidFill>
              </a:rPr>
              <a:t> </a:t>
            </a:r>
            <a:r>
              <a:rPr kumimoji="1" lang="ko-KR" altLang="en-US" sz="2000" dirty="0"/>
              <a:t>을 사용해주세요</a:t>
            </a:r>
            <a:r>
              <a:rPr kumimoji="1" lang="en-US" altLang="ko-KR" sz="2000" dirty="0"/>
              <a:t>.</a:t>
            </a:r>
          </a:p>
          <a:p>
            <a:endParaRPr kumimoji="1"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411242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C76353-B2E1-2CBE-A387-459987897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2800" b="1" dirty="0"/>
              <a:t>이곳에 자기소개를 작성해주세요</a:t>
            </a:r>
            <a:endParaRPr kumimoji="1" lang="ko-Kore-KR" altLang="en-US" sz="2800" b="1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9BCC23CE-EC39-80FC-8DF9-8B81CB4594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ko-KR" altLang="en-US" sz="2000" dirty="0"/>
              <a:t>예시 </a:t>
            </a:r>
            <a:r>
              <a:rPr kumimoji="1" lang="en-US" altLang="ko-KR" sz="2000" dirty="0"/>
              <a:t>)</a:t>
            </a:r>
          </a:p>
          <a:p>
            <a:r>
              <a:rPr kumimoji="1" lang="ko-KR" altLang="en-US" sz="2000" dirty="0"/>
              <a:t>이름</a:t>
            </a:r>
            <a:r>
              <a:rPr kumimoji="1" lang="en-US" altLang="ko-KR" sz="2000" dirty="0"/>
              <a:t> :</a:t>
            </a:r>
            <a:r>
              <a:rPr kumimoji="1" lang="ko-KR" altLang="en-US" sz="2000" dirty="0"/>
              <a:t> 홍길동</a:t>
            </a:r>
            <a:endParaRPr kumimoji="1" lang="en-US" altLang="ko-Kore-KR" sz="2000" dirty="0"/>
          </a:p>
          <a:p>
            <a:r>
              <a:rPr kumimoji="1" lang="ko-KR" altLang="en-US" sz="2000" dirty="0"/>
              <a:t>이메일 </a:t>
            </a:r>
            <a:r>
              <a:rPr kumimoji="1" lang="en-US" altLang="ko-KR" sz="2000" dirty="0"/>
              <a:t>: </a:t>
            </a:r>
            <a:r>
              <a:rPr kumimoji="1" lang="en-US" altLang="ko-KR" sz="2000" dirty="0" err="1"/>
              <a:t>abcdef@gmail.com</a:t>
            </a:r>
            <a:endParaRPr kumimoji="1" lang="en-US" altLang="ko-KR" sz="2000" dirty="0"/>
          </a:p>
          <a:p>
            <a:r>
              <a:rPr kumimoji="1" lang="ko-KR" altLang="en-US" sz="2000" dirty="0"/>
              <a:t>이력 </a:t>
            </a:r>
            <a:endParaRPr kumimoji="1" lang="en-US" altLang="ko-KR" sz="2000" dirty="0"/>
          </a:p>
          <a:p>
            <a:pPr>
              <a:buFontTx/>
              <a:buChar char="-"/>
            </a:pPr>
            <a:r>
              <a:rPr kumimoji="1" lang="en-US" altLang="ko-KR" sz="2000" dirty="0"/>
              <a:t>00</a:t>
            </a:r>
            <a:r>
              <a:rPr kumimoji="1" lang="ko-KR" altLang="en-US" sz="2000" dirty="0"/>
              <a:t> 대회 </a:t>
            </a:r>
            <a:r>
              <a:rPr kumimoji="1" lang="en-US" altLang="ko-KR" sz="2000" dirty="0"/>
              <a:t>2</a:t>
            </a:r>
            <a:r>
              <a:rPr kumimoji="1" lang="ko-KR" altLang="en-US" sz="2000" dirty="0"/>
              <a:t>위</a:t>
            </a:r>
            <a:endParaRPr kumimoji="1" lang="en-US" altLang="ko-KR" sz="2000" dirty="0"/>
          </a:p>
          <a:p>
            <a:pPr>
              <a:buFontTx/>
              <a:buChar char="-"/>
            </a:pPr>
            <a:r>
              <a:rPr kumimoji="1" lang="en-US" altLang="ko-KR" sz="2000" dirty="0"/>
              <a:t>00</a:t>
            </a:r>
            <a:r>
              <a:rPr kumimoji="1" lang="ko-KR" altLang="en-US" sz="2000" dirty="0"/>
              <a:t> </a:t>
            </a:r>
            <a:r>
              <a:rPr kumimoji="1" lang="ko-KR" altLang="en-US" sz="2000" dirty="0" err="1"/>
              <a:t>해커톤</a:t>
            </a:r>
            <a:r>
              <a:rPr kumimoji="1" lang="ko-KR" altLang="en-US" sz="2000" dirty="0"/>
              <a:t> 최우수상</a:t>
            </a:r>
            <a:endParaRPr kumimoji="1" lang="en-US" altLang="ko-KR" sz="2000" dirty="0"/>
          </a:p>
          <a:p>
            <a:pPr>
              <a:buFontTx/>
              <a:buChar char="-"/>
            </a:pPr>
            <a:r>
              <a:rPr kumimoji="1" lang="en-US" altLang="ko-KR" sz="2000" dirty="0"/>
              <a:t>00 </a:t>
            </a:r>
            <a:r>
              <a:rPr kumimoji="1" lang="ko-KR" altLang="en-US" sz="2000" dirty="0"/>
              <a:t>대학교 재학 및 졸업</a:t>
            </a:r>
            <a:endParaRPr kumimoji="1" lang="en-US" altLang="ko-KR" sz="2000" dirty="0"/>
          </a:p>
          <a:p>
            <a:pPr>
              <a:buFontTx/>
              <a:buChar char="-"/>
            </a:pPr>
            <a:r>
              <a:rPr kumimoji="1" lang="en-US" altLang="ko-KR" sz="2000" dirty="0"/>
              <a:t>00</a:t>
            </a:r>
            <a:r>
              <a:rPr kumimoji="1" lang="ko-KR" altLang="en-US" sz="2000" dirty="0"/>
              <a:t>회사 재직중</a:t>
            </a:r>
            <a:endParaRPr kumimoji="1" lang="en-US" altLang="ko-KR" sz="20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C22147FD-5A55-930A-4260-1EDB99E23310}"/>
              </a:ext>
            </a:extLst>
          </p:cNvPr>
          <p:cNvPicPr>
            <a:picLocks noGrp="1" noChangeAspect="1" noChangeArrowheads="1"/>
          </p:cNvPicPr>
          <p:nvPr>
            <p:ph type="pic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0" r="8580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3579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364BFE-5DEF-21E6-9DE4-54DCF6631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1CE1C4-5367-1BE0-200F-317B07B27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12522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257</TotalTime>
  <Words>123</Words>
  <Application>Microsoft Macintosh PowerPoint</Application>
  <PresentationFormat>Widescreen</PresentationFormat>
  <Paragraphs>24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테마</vt:lpstr>
      <vt:lpstr>제목</vt:lpstr>
      <vt:lpstr>발표 초안 가이드 I</vt:lpstr>
      <vt:lpstr>발표 초안 가이드 II</vt:lpstr>
      <vt:lpstr>이곳에 자기소개를 작성해주세요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이정우</dc:creator>
  <cp:lastModifiedBy>이보성</cp:lastModifiedBy>
  <cp:revision>17</cp:revision>
  <dcterms:created xsi:type="dcterms:W3CDTF">2024-08-08T14:05:26Z</dcterms:created>
  <dcterms:modified xsi:type="dcterms:W3CDTF">2024-08-20T15:55:48Z</dcterms:modified>
</cp:coreProperties>
</file>