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4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3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38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94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33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09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82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9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60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4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38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69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32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90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42D9AF-1C65-41AE-BA90-35425A36BA0C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5E07C4-6CF5-48CC-9B37-34C3A3674F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022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443C4-4F24-4F16-FE36-BEC196E27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006426-DFFF-48B4-53EB-61535DA0D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 </a:t>
            </a:r>
            <a:r>
              <a:rPr lang="pl-PL" dirty="0" err="1"/>
              <a:t>Mikler</a:t>
            </a:r>
            <a:r>
              <a:rPr lang="pl-PL" dirty="0"/>
              <a:t>, Anna Łazarska, Katarzyna Rymar</a:t>
            </a:r>
          </a:p>
        </p:txBody>
      </p:sp>
    </p:spTree>
    <p:extLst>
      <p:ext uri="{BB962C8B-B14F-4D97-AF65-F5344CB8AC3E}">
        <p14:creationId xmlns:p14="http://schemas.microsoft.com/office/powerpoint/2010/main" val="1796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4F8FF-03D2-B0A2-2805-B3B42659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Assignment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E37196-A5FC-E804-836C-3714726E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311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</a:t>
            </a:r>
            <a:r>
              <a:rPr lang="en-US" dirty="0" err="1"/>
              <a:t>ur</a:t>
            </a:r>
            <a:r>
              <a:rPr lang="en-US" dirty="0"/>
              <a:t> goal is to compare the two valuation algorithms</a:t>
            </a:r>
            <a:r>
              <a:rPr lang="pl-PL" dirty="0"/>
              <a:t> (</a:t>
            </a:r>
            <a:r>
              <a:rPr lang="pl-PL" dirty="0" err="1"/>
              <a:t>Tsitsiklis</a:t>
            </a:r>
            <a:r>
              <a:rPr lang="pl-PL" dirty="0"/>
              <a:t> – Van Roy vs </a:t>
            </a:r>
            <a:r>
              <a:rPr lang="pl-PL" dirty="0" err="1"/>
              <a:t>Tilley</a:t>
            </a:r>
            <a:r>
              <a:rPr lang="pl-PL" dirty="0"/>
              <a:t>)</a:t>
            </a:r>
            <a:r>
              <a:rPr lang="en-US" dirty="0"/>
              <a:t> on the example of the following portfolio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</a:t>
            </a:r>
            <a:r>
              <a:rPr lang="en-US" dirty="0"/>
              <a:t>he five-year </a:t>
            </a:r>
            <a:r>
              <a:rPr lang="pl-PL" dirty="0" err="1"/>
              <a:t>american</a:t>
            </a:r>
            <a:r>
              <a:rPr lang="en-US" dirty="0"/>
              <a:t> option on the USD interest rate (Black-Scholes model for modeling the rate)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The </a:t>
            </a:r>
            <a:r>
              <a:rPr lang="en-US" dirty="0"/>
              <a:t>five-year interest rate swap in USD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and show </a:t>
            </a:r>
            <a:r>
              <a:rPr lang="pl-PL" dirty="0" err="1"/>
              <a:t>Expected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Exposure</a:t>
            </a:r>
            <a:r>
              <a:rPr lang="pl-PL" dirty="0"/>
              <a:t> </a:t>
            </a:r>
            <a:r>
              <a:rPr lang="pl-PL" dirty="0" err="1"/>
              <a:t>profiles</a:t>
            </a:r>
            <a:r>
              <a:rPr lang="pl-PL" dirty="0"/>
              <a:t> and </a:t>
            </a:r>
            <a:r>
              <a:rPr lang="pl-PL" dirty="0" err="1"/>
              <a:t>quantile</a:t>
            </a:r>
            <a:r>
              <a:rPr lang="pl-PL" dirty="0"/>
              <a:t> </a:t>
            </a:r>
            <a:r>
              <a:rPr lang="pl-PL" dirty="0" err="1"/>
              <a:t>profiles</a:t>
            </a:r>
            <a:r>
              <a:rPr lang="pl-PL" dirty="0"/>
              <a:t> 2.5%, 97.5%</a:t>
            </a:r>
          </a:p>
        </p:txBody>
      </p:sp>
    </p:spTree>
    <p:extLst>
      <p:ext uri="{BB962C8B-B14F-4D97-AF65-F5344CB8AC3E}">
        <p14:creationId xmlns:p14="http://schemas.microsoft.com/office/powerpoint/2010/main" val="35586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F79AC-15C1-F8A4-F009-20874D86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2543"/>
            <a:ext cx="2846125" cy="1370030"/>
          </a:xfrm>
        </p:spPr>
        <p:txBody>
          <a:bodyPr>
            <a:normAutofit/>
          </a:bodyPr>
          <a:lstStyle/>
          <a:p>
            <a:r>
              <a:rPr lang="pl-PL" dirty="0" err="1"/>
              <a:t>Tilley</a:t>
            </a:r>
            <a:r>
              <a:rPr lang="pl-PL" dirty="0"/>
              <a:t> (1993)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85B292-C6AB-2406-0988-F9557FB3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40643"/>
            <a:ext cx="9905998" cy="46505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idea is to devise a method based on the Monte Carlo simulation to decide the </a:t>
            </a: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early exercise boundary 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Once the early exercise boundary is determined, an American option can be viewed as </a:t>
            </a:r>
            <a:r>
              <a:rPr lang="en-US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a knocked-and-exercised option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36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B596A277-750D-910C-B8E5-063CCA3B32AD}"/>
              </a:ext>
            </a:extLst>
          </p:cNvPr>
          <p:cNvSpPr/>
          <p:nvPr/>
        </p:nvSpPr>
        <p:spPr>
          <a:xfrm>
            <a:off x="991385" y="681086"/>
            <a:ext cx="10209229" cy="5495827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DE417B7-19D7-E8F4-BC1C-A6D5765A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43" y="817175"/>
            <a:ext cx="7421011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B596A277-750D-910C-B8E5-063CCA3B32AD}"/>
              </a:ext>
            </a:extLst>
          </p:cNvPr>
          <p:cNvSpPr/>
          <p:nvPr/>
        </p:nvSpPr>
        <p:spPr>
          <a:xfrm>
            <a:off x="711704" y="504780"/>
            <a:ext cx="10768592" cy="584844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2003CD-3EDE-3399-85F2-5B603544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32" y="586924"/>
            <a:ext cx="6362336" cy="56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0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BEAB0-65B0-97BC-A294-35EF460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Tsitsiklis</a:t>
            </a:r>
            <a:r>
              <a:rPr lang="pl-PL" dirty="0"/>
              <a:t> – Van Roy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B6B6451-9609-42A3-87DD-733E23D19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89" y="2240872"/>
            <a:ext cx="5568976" cy="4173560"/>
          </a:xfrm>
        </p:spPr>
      </p:pic>
    </p:spTree>
    <p:extLst>
      <p:ext uri="{BB962C8B-B14F-4D97-AF65-F5344CB8AC3E}">
        <p14:creationId xmlns:p14="http://schemas.microsoft.com/office/powerpoint/2010/main" val="9310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B596A277-750D-910C-B8E5-063CCA3B32AD}"/>
              </a:ext>
            </a:extLst>
          </p:cNvPr>
          <p:cNvSpPr/>
          <p:nvPr/>
        </p:nvSpPr>
        <p:spPr>
          <a:xfrm>
            <a:off x="991385" y="681086"/>
            <a:ext cx="10209229" cy="5495827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F648843-F332-8C35-5B57-08725118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937865"/>
            <a:ext cx="628737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B596A277-750D-910C-B8E5-063CCA3B32AD}"/>
              </a:ext>
            </a:extLst>
          </p:cNvPr>
          <p:cNvSpPr/>
          <p:nvPr/>
        </p:nvSpPr>
        <p:spPr>
          <a:xfrm>
            <a:off x="991385" y="681086"/>
            <a:ext cx="10209229" cy="5495827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F16D35-2984-829D-71A1-5E845290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128391"/>
            <a:ext cx="577295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97</TotalTime>
  <Words>122</Words>
  <Application>Microsoft Office PowerPoint</Application>
  <PresentationFormat>Panoramiczny</PresentationFormat>
  <Paragraphs>11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Siatka</vt:lpstr>
      <vt:lpstr>Project</vt:lpstr>
      <vt:lpstr>Assignment</vt:lpstr>
      <vt:lpstr>Tilley (1993)</vt:lpstr>
      <vt:lpstr>Prezentacja programu PowerPoint</vt:lpstr>
      <vt:lpstr>Prezentacja programu PowerPoint</vt:lpstr>
      <vt:lpstr>Tsitsiklis – Van Roy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Katarzyna Rymar</dc:creator>
  <cp:lastModifiedBy>Katarzyna Rymar</cp:lastModifiedBy>
  <cp:revision>2</cp:revision>
  <dcterms:created xsi:type="dcterms:W3CDTF">2022-06-07T17:32:49Z</dcterms:created>
  <dcterms:modified xsi:type="dcterms:W3CDTF">2022-06-07T19:10:12Z</dcterms:modified>
</cp:coreProperties>
</file>