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60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A84E1D4C-0156-0630-6A12-59A02A630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227" r="-1" b="8499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591970-5605-8EE0-6729-23B24EF7D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Plant-E GLOW</a:t>
            </a:r>
            <a:endParaRPr lang="nl-NL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4E5D3-2F3F-7101-BF16-2E29B21F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solidFill>
                  <a:srgbClr val="FFFFFF"/>
                </a:solidFill>
              </a:rPr>
              <a:t>Presentatie</a:t>
            </a:r>
            <a:r>
              <a:rPr lang="en-US" sz="2200" dirty="0">
                <a:solidFill>
                  <a:srgbClr val="FFFFFF"/>
                </a:solidFill>
              </a:rPr>
              <a:t> Sprint 1</a:t>
            </a:r>
            <a:endParaRPr lang="nl-N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90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Sabon Next LT</vt:lpstr>
      <vt:lpstr>DappledVTI</vt:lpstr>
      <vt:lpstr>Plant-E GLOW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Plant-E GLOW</dc:title>
  <dc:creator>Tadrała,Piotr P.P.</dc:creator>
  <cp:lastModifiedBy>Tadrała,Piotr P.P.</cp:lastModifiedBy>
  <cp:revision>1</cp:revision>
  <dcterms:created xsi:type="dcterms:W3CDTF">2024-03-21T17:03:40Z</dcterms:created>
  <dcterms:modified xsi:type="dcterms:W3CDTF">2024-03-21T17:05:47Z</dcterms:modified>
</cp:coreProperties>
</file>