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notesMasterIdLst>
    <p:notesMasterId r:id="rId11"/>
  </p:notes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FA117-09E3-4E50-9766-0BA22CAD3751}" v="25" dt="2024-01-16T05:37:55.490"/>
    <p1510:client id="{BE6007FB-DCF4-46B6-8982-1EB9013D336D}" v="1" dt="2024-01-16T05:20:29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den,Danique D.P.M. van der" userId="S::367806@student.fontys.nl::07d31344-fd8c-47d6-ac01-b193514de533" providerId="AD" clId="Web-{B17CF2F1-14A3-4B4B-8B18-273A81B26F82}"/>
    <pc:docChg chg="modSld">
      <pc:chgData name="Zanden,Danique D.P.M. van der" userId="S::367806@student.fontys.nl::07d31344-fd8c-47d6-ac01-b193514de533" providerId="AD" clId="Web-{B17CF2F1-14A3-4B4B-8B18-273A81B26F82}" dt="2024-01-09T17:44:00.739" v="379" actId="1076"/>
      <pc:docMkLst>
        <pc:docMk/>
      </pc:docMkLst>
      <pc:sldChg chg="addSp delSp modSp modNotes">
        <pc:chgData name="Zanden,Danique D.P.M. van der" userId="S::367806@student.fontys.nl::07d31344-fd8c-47d6-ac01-b193514de533" providerId="AD" clId="Web-{B17CF2F1-14A3-4B4B-8B18-273A81B26F82}" dt="2024-01-09T17:43:54.896" v="378" actId="1076"/>
        <pc:sldMkLst>
          <pc:docMk/>
          <pc:sldMk cId="2172792666" sldId="258"/>
        </pc:sldMkLst>
        <pc:picChg chg="add mod">
          <ac:chgData name="Zanden,Danique D.P.M. van der" userId="S::367806@student.fontys.nl::07d31344-fd8c-47d6-ac01-b193514de533" providerId="AD" clId="Web-{B17CF2F1-14A3-4B4B-8B18-273A81B26F82}" dt="2024-01-09T17:43:54.896" v="378" actId="1076"/>
          <ac:picMkLst>
            <pc:docMk/>
            <pc:sldMk cId="2172792666" sldId="258"/>
            <ac:picMk id="5" creationId="{13A1C231-EEC3-EB49-3EA5-6EB702FC0D39}"/>
          </ac:picMkLst>
        </pc:picChg>
        <pc:picChg chg="del mod">
          <ac:chgData name="Zanden,Danique D.P.M. van der" userId="S::367806@student.fontys.nl::07d31344-fd8c-47d6-ac01-b193514de533" providerId="AD" clId="Web-{B17CF2F1-14A3-4B4B-8B18-273A81B26F82}" dt="2024-01-09T17:43:50.927" v="377"/>
          <ac:picMkLst>
            <pc:docMk/>
            <pc:sldMk cId="2172792666" sldId="258"/>
            <ac:picMk id="10" creationId="{38D2E68A-3D6D-893E-B06F-4558D8360394}"/>
          </ac:picMkLst>
        </pc:picChg>
      </pc:sldChg>
      <pc:sldChg chg="modNotes">
        <pc:chgData name="Zanden,Danique D.P.M. van der" userId="S::367806@student.fontys.nl::07d31344-fd8c-47d6-ac01-b193514de533" providerId="AD" clId="Web-{B17CF2F1-14A3-4B4B-8B18-273A81B26F82}" dt="2024-01-09T17:28:01.299" v="345"/>
        <pc:sldMkLst>
          <pc:docMk/>
          <pc:sldMk cId="3465055689" sldId="259"/>
        </pc:sldMkLst>
      </pc:sldChg>
      <pc:sldChg chg="addSp delSp modSp">
        <pc:chgData name="Zanden,Danique D.P.M. van der" userId="S::367806@student.fontys.nl::07d31344-fd8c-47d6-ac01-b193514de533" providerId="AD" clId="Web-{B17CF2F1-14A3-4B4B-8B18-273A81B26F82}" dt="2024-01-09T17:44:00.739" v="379" actId="1076"/>
        <pc:sldMkLst>
          <pc:docMk/>
          <pc:sldMk cId="1947257456" sldId="260"/>
        </pc:sldMkLst>
        <pc:picChg chg="add del mod">
          <ac:chgData name="Zanden,Danique D.P.M. van der" userId="S::367806@student.fontys.nl::07d31344-fd8c-47d6-ac01-b193514de533" providerId="AD" clId="Web-{B17CF2F1-14A3-4B4B-8B18-273A81B26F82}" dt="2024-01-09T17:42:19.127" v="370"/>
          <ac:picMkLst>
            <pc:docMk/>
            <pc:sldMk cId="1947257456" sldId="260"/>
            <ac:picMk id="5" creationId="{96616A41-C484-187E-6235-96268DBB1330}"/>
          </ac:picMkLst>
        </pc:picChg>
        <pc:picChg chg="add mod">
          <ac:chgData name="Zanden,Danique D.P.M. van der" userId="S::367806@student.fontys.nl::07d31344-fd8c-47d6-ac01-b193514de533" providerId="AD" clId="Web-{B17CF2F1-14A3-4B4B-8B18-273A81B26F82}" dt="2024-01-09T17:44:00.739" v="379" actId="1076"/>
          <ac:picMkLst>
            <pc:docMk/>
            <pc:sldMk cId="1947257456" sldId="260"/>
            <ac:picMk id="6" creationId="{206F2B98-9C69-C904-EFE8-51E1889E95C3}"/>
          </ac:picMkLst>
        </pc:picChg>
      </pc:sldChg>
    </pc:docChg>
  </pc:docChgLst>
  <pc:docChgLst>
    <pc:chgData name="Offerman,Iris I." userId="S::495900@student.fontys.nl::ffe4eaa7-95bf-4063-ae7d-f0771e300528" providerId="AD" clId="Web-{3503B8C7-53C9-4AE5-A51E-B330B22C763C}"/>
    <pc:docChg chg="modSld">
      <pc:chgData name="Offerman,Iris I." userId="S::495900@student.fontys.nl::ffe4eaa7-95bf-4063-ae7d-f0771e300528" providerId="AD" clId="Web-{3503B8C7-53C9-4AE5-A51E-B330B22C763C}" dt="2023-12-19T18:10:51.872" v="43" actId="20577"/>
      <pc:docMkLst>
        <pc:docMk/>
      </pc:docMkLst>
      <pc:sldChg chg="modNotes">
        <pc:chgData name="Offerman,Iris I." userId="S::495900@student.fontys.nl::ffe4eaa7-95bf-4063-ae7d-f0771e300528" providerId="AD" clId="Web-{3503B8C7-53C9-4AE5-A51E-B330B22C763C}" dt="2023-12-19T18:05:34.705" v="13"/>
        <pc:sldMkLst>
          <pc:docMk/>
          <pc:sldMk cId="2172792666" sldId="258"/>
        </pc:sldMkLst>
      </pc:sldChg>
      <pc:sldChg chg="modSp">
        <pc:chgData name="Offerman,Iris I." userId="S::495900@student.fontys.nl::ffe4eaa7-95bf-4063-ae7d-f0771e300528" providerId="AD" clId="Web-{3503B8C7-53C9-4AE5-A51E-B330B22C763C}" dt="2023-12-19T18:10:51.872" v="43" actId="20577"/>
        <pc:sldMkLst>
          <pc:docMk/>
          <pc:sldMk cId="1947257456" sldId="260"/>
        </pc:sldMkLst>
        <pc:spChg chg="mod">
          <ac:chgData name="Offerman,Iris I." userId="S::495900@student.fontys.nl::ffe4eaa7-95bf-4063-ae7d-f0771e300528" providerId="AD" clId="Web-{3503B8C7-53C9-4AE5-A51E-B330B22C763C}" dt="2023-12-19T18:10:51.872" v="43" actId="20577"/>
          <ac:spMkLst>
            <pc:docMk/>
            <pc:sldMk cId="1947257456" sldId="260"/>
            <ac:spMk id="4" creationId="{BF1BD8F1-DFB1-AE03-2644-BE50B82F5400}"/>
          </ac:spMkLst>
        </pc:spChg>
      </pc:sldChg>
    </pc:docChg>
  </pc:docChgLst>
  <pc:docChgLst>
    <pc:chgData name="Ribbens,Stan S." userId="S::388486@student.fontys.nl::b4a05d38-ad78-4708-89d9-c8608a1528eb" providerId="AD" clId="Web-{8DB01E96-47E5-4C1F-9368-A0F7411E7517}"/>
    <pc:docChg chg="modSld">
      <pc:chgData name="Ribbens,Stan S." userId="S::388486@student.fontys.nl::b4a05d38-ad78-4708-89d9-c8608a1528eb" providerId="AD" clId="Web-{8DB01E96-47E5-4C1F-9368-A0F7411E7517}" dt="2024-01-04T15:04:29.699" v="62"/>
      <pc:docMkLst>
        <pc:docMk/>
      </pc:docMkLst>
      <pc:sldChg chg="modNotes">
        <pc:chgData name="Ribbens,Stan S." userId="S::388486@student.fontys.nl::b4a05d38-ad78-4708-89d9-c8608a1528eb" providerId="AD" clId="Web-{8DB01E96-47E5-4C1F-9368-A0F7411E7517}" dt="2024-01-04T15:04:29.699" v="62"/>
        <pc:sldMkLst>
          <pc:docMk/>
          <pc:sldMk cId="3465055689" sldId="259"/>
        </pc:sldMkLst>
      </pc:sldChg>
    </pc:docChg>
  </pc:docChgLst>
  <pc:docChgLst>
    <pc:chgData name="Zanden,Danique D.P.M. van der" userId="S::367806@student.fontys.nl::07d31344-fd8c-47d6-ac01-b193514de533" providerId="AD" clId="Web-{E8CD08FF-860C-4099-AA15-92F4B0E97986}"/>
    <pc:docChg chg="modSld">
      <pc:chgData name="Zanden,Danique D.P.M. van der" userId="S::367806@student.fontys.nl::07d31344-fd8c-47d6-ac01-b193514de533" providerId="AD" clId="Web-{E8CD08FF-860C-4099-AA15-92F4B0E97986}" dt="2024-01-02T13:40:51.292" v="50"/>
      <pc:docMkLst>
        <pc:docMk/>
      </pc:docMkLst>
      <pc:sldChg chg="addSp modSp addAnim delAnim modAnim">
        <pc:chgData name="Zanden,Danique D.P.M. van der" userId="S::367806@student.fontys.nl::07d31344-fd8c-47d6-ac01-b193514de533" providerId="AD" clId="Web-{E8CD08FF-860C-4099-AA15-92F4B0E97986}" dt="2024-01-02T13:40:51.292" v="50"/>
        <pc:sldMkLst>
          <pc:docMk/>
          <pc:sldMk cId="3172161066" sldId="257"/>
        </pc:sldMkLst>
        <pc:spChg chg="add mod">
          <ac:chgData name="Zanden,Danique D.P.M. van der" userId="S::367806@student.fontys.nl::07d31344-fd8c-47d6-ac01-b193514de533" providerId="AD" clId="Web-{E8CD08FF-860C-4099-AA15-92F4B0E97986}" dt="2024-01-02T13:39:41.412" v="42" actId="1076"/>
          <ac:spMkLst>
            <pc:docMk/>
            <pc:sldMk cId="3172161066" sldId="257"/>
            <ac:spMk id="2" creationId="{DD49DD02-902D-D07A-F573-6BD4DC5C5ACC}"/>
          </ac:spMkLst>
        </pc:spChg>
        <pc:spChg chg="mod">
          <ac:chgData name="Zanden,Danique D.P.M. van der" userId="S::367806@student.fontys.nl::07d31344-fd8c-47d6-ac01-b193514de533" providerId="AD" clId="Web-{E8CD08FF-860C-4099-AA15-92F4B0E97986}" dt="2024-01-02T13:39:23.457" v="36" actId="20577"/>
          <ac:spMkLst>
            <pc:docMk/>
            <pc:sldMk cId="3172161066" sldId="257"/>
            <ac:spMk id="15" creationId="{007B6D72-8BFF-040D-A9EE-E504D105215B}"/>
          </ac:spMkLst>
        </pc:spChg>
      </pc:sldChg>
      <pc:sldChg chg="addSp delSp modSp">
        <pc:chgData name="Zanden,Danique D.P.M. van der" userId="S::367806@student.fontys.nl::07d31344-fd8c-47d6-ac01-b193514de533" providerId="AD" clId="Web-{E8CD08FF-860C-4099-AA15-92F4B0E97986}" dt="2024-01-02T13:38:03.499" v="17" actId="1076"/>
        <pc:sldMkLst>
          <pc:docMk/>
          <pc:sldMk cId="3465055689" sldId="259"/>
        </pc:sldMkLst>
        <pc:spChg chg="del mod">
          <ac:chgData name="Zanden,Danique D.P.M. van der" userId="S::367806@student.fontys.nl::07d31344-fd8c-47d6-ac01-b193514de533" providerId="AD" clId="Web-{E8CD08FF-860C-4099-AA15-92F4B0E97986}" dt="2024-01-02T13:37:15.761" v="5"/>
          <ac:spMkLst>
            <pc:docMk/>
            <pc:sldMk cId="3465055689" sldId="259"/>
            <ac:spMk id="6" creationId="{9C678EC5-015F-AEA4-A57F-D30D7784203C}"/>
          </ac:spMkLst>
        </pc:spChg>
        <pc:spChg chg="add del mod">
          <ac:chgData name="Zanden,Danique D.P.M. van der" userId="S::367806@student.fontys.nl::07d31344-fd8c-47d6-ac01-b193514de533" providerId="AD" clId="Web-{E8CD08FF-860C-4099-AA15-92F4B0E97986}" dt="2024-01-02T13:37:23.496" v="7"/>
          <ac:spMkLst>
            <pc:docMk/>
            <pc:sldMk cId="3465055689" sldId="259"/>
            <ac:spMk id="12" creationId="{46EBD7AF-7E37-E8A0-C5BD-EFF8906DD58C}"/>
          </ac:spMkLst>
        </pc:spChg>
        <pc:picChg chg="add mod">
          <ac:chgData name="Zanden,Danique D.P.M. van der" userId="S::367806@student.fontys.nl::07d31344-fd8c-47d6-ac01-b193514de533" providerId="AD" clId="Web-{E8CD08FF-860C-4099-AA15-92F4B0E97986}" dt="2024-01-02T13:38:03.405" v="15" actId="1076"/>
          <ac:picMkLst>
            <pc:docMk/>
            <pc:sldMk cId="3465055689" sldId="259"/>
            <ac:picMk id="5" creationId="{2CFECFEC-2F15-DA62-915A-81EDF118BAB2}"/>
          </ac:picMkLst>
        </pc:picChg>
        <pc:picChg chg="add mod ord">
          <ac:chgData name="Zanden,Danique D.P.M. van der" userId="S::367806@student.fontys.nl::07d31344-fd8c-47d6-ac01-b193514de533" providerId="AD" clId="Web-{E8CD08FF-860C-4099-AA15-92F4B0E97986}" dt="2024-01-02T13:38:03.436" v="16" actId="1076"/>
          <ac:picMkLst>
            <pc:docMk/>
            <pc:sldMk cId="3465055689" sldId="259"/>
            <ac:picMk id="13" creationId="{59A11F56-A604-CE85-3AF4-4D74D69FD4EB}"/>
          </ac:picMkLst>
        </pc:picChg>
        <pc:picChg chg="add mod">
          <ac:chgData name="Zanden,Danique D.P.M. van der" userId="S::367806@student.fontys.nl::07d31344-fd8c-47d6-ac01-b193514de533" providerId="AD" clId="Web-{E8CD08FF-860C-4099-AA15-92F4B0E97986}" dt="2024-01-02T13:38:03.499" v="17" actId="1076"/>
          <ac:picMkLst>
            <pc:docMk/>
            <pc:sldMk cId="3465055689" sldId="259"/>
            <ac:picMk id="14" creationId="{3152CBB9-8BBB-A46A-5CE4-6F7ED18A5F00}"/>
          </ac:picMkLst>
        </pc:picChg>
      </pc:sldChg>
    </pc:docChg>
  </pc:docChgLst>
  <pc:docChgLst>
    <pc:chgData name="Ribbens,Stan S." userId="S::388486@student.fontys.nl::b4a05d38-ad78-4708-89d9-c8608a1528eb" providerId="AD" clId="Web-{0CEF1120-9845-42F9-B0DC-6629DB0B88BF}"/>
    <pc:docChg chg="modSld">
      <pc:chgData name="Ribbens,Stan S." userId="S::388486@student.fontys.nl::b4a05d38-ad78-4708-89d9-c8608a1528eb" providerId="AD" clId="Web-{0CEF1120-9845-42F9-B0DC-6629DB0B88BF}" dt="2024-01-09T17:54:02.176" v="19"/>
      <pc:docMkLst>
        <pc:docMk/>
      </pc:docMkLst>
      <pc:sldChg chg="modNotes">
        <pc:chgData name="Ribbens,Stan S." userId="S::388486@student.fontys.nl::b4a05d38-ad78-4708-89d9-c8608a1528eb" providerId="AD" clId="Web-{0CEF1120-9845-42F9-B0DC-6629DB0B88BF}" dt="2024-01-09T17:54:02.176" v="19"/>
        <pc:sldMkLst>
          <pc:docMk/>
          <pc:sldMk cId="3465055689" sldId="259"/>
        </pc:sldMkLst>
      </pc:sldChg>
    </pc:docChg>
  </pc:docChgLst>
  <pc:docChgLst>
    <pc:chgData name="Zanden,Danique D.P.M. van der" userId="S::367806@student.fontys.nl::07d31344-fd8c-47d6-ac01-b193514de533" providerId="AD" clId="Web-{9EE1F7F6-D8E1-41C2-9315-CE585C31BED4}"/>
    <pc:docChg chg="modSld">
      <pc:chgData name="Zanden,Danique D.P.M. van der" userId="S::367806@student.fontys.nl::07d31344-fd8c-47d6-ac01-b193514de533" providerId="AD" clId="Web-{9EE1F7F6-D8E1-41C2-9315-CE585C31BED4}" dt="2023-12-19T19:09:45.735" v="97" actId="20577"/>
      <pc:docMkLst>
        <pc:docMk/>
      </pc:docMkLst>
      <pc:sldChg chg="modSp">
        <pc:chgData name="Zanden,Danique D.P.M. van der" userId="S::367806@student.fontys.nl::07d31344-fd8c-47d6-ac01-b193514de533" providerId="AD" clId="Web-{9EE1F7F6-D8E1-41C2-9315-CE585C31BED4}" dt="2023-12-19T18:56:30.363" v="76" actId="20577"/>
        <pc:sldMkLst>
          <pc:docMk/>
          <pc:sldMk cId="3172161066" sldId="257"/>
        </pc:sldMkLst>
        <pc:spChg chg="mod">
          <ac:chgData name="Zanden,Danique D.P.M. van der" userId="S::367806@student.fontys.nl::07d31344-fd8c-47d6-ac01-b193514de533" providerId="AD" clId="Web-{9EE1F7F6-D8E1-41C2-9315-CE585C31BED4}" dt="2023-12-19T18:56:03.909" v="72" actId="20577"/>
          <ac:spMkLst>
            <pc:docMk/>
            <pc:sldMk cId="3172161066" sldId="257"/>
            <ac:spMk id="15" creationId="{007B6D72-8BFF-040D-A9EE-E504D105215B}"/>
          </ac:spMkLst>
        </pc:spChg>
        <pc:spChg chg="mod">
          <ac:chgData name="Zanden,Danique D.P.M. van der" userId="S::367806@student.fontys.nl::07d31344-fd8c-47d6-ac01-b193514de533" providerId="AD" clId="Web-{9EE1F7F6-D8E1-41C2-9315-CE585C31BED4}" dt="2023-12-19T18:56:30.363" v="76" actId="20577"/>
          <ac:spMkLst>
            <pc:docMk/>
            <pc:sldMk cId="3172161066" sldId="257"/>
            <ac:spMk id="19" creationId="{A29BBBAF-DD41-7A94-61C2-B5AD9EA4B8DB}"/>
          </ac:spMkLst>
        </pc:spChg>
      </pc:sldChg>
      <pc:sldChg chg="modSp">
        <pc:chgData name="Zanden,Danique D.P.M. van der" userId="S::367806@student.fontys.nl::07d31344-fd8c-47d6-ac01-b193514de533" providerId="AD" clId="Web-{9EE1F7F6-D8E1-41C2-9315-CE585C31BED4}" dt="2023-12-19T19:09:45.735" v="97" actId="20577"/>
        <pc:sldMkLst>
          <pc:docMk/>
          <pc:sldMk cId="3465055689" sldId="259"/>
        </pc:sldMkLst>
        <pc:spChg chg="mod">
          <ac:chgData name="Zanden,Danique D.P.M. van der" userId="S::367806@student.fontys.nl::07d31344-fd8c-47d6-ac01-b193514de533" providerId="AD" clId="Web-{9EE1F7F6-D8E1-41C2-9315-CE585C31BED4}" dt="2023-12-19T19:09:45.735" v="97" actId="20577"/>
          <ac:spMkLst>
            <pc:docMk/>
            <pc:sldMk cId="3465055689" sldId="259"/>
            <ac:spMk id="4" creationId="{692416CC-7E0A-215A-ECC5-927D3D7F266E}"/>
          </ac:spMkLst>
        </pc:spChg>
      </pc:sldChg>
    </pc:docChg>
  </pc:docChgLst>
  <pc:docChgLst>
    <pc:chgData name="Ribbens,Stan S." userId="S::388486@student.fontys.nl::b4a05d38-ad78-4708-89d9-c8608a1528eb" providerId="AD" clId="Web-{8405525A-A28D-403D-B2C9-C43BD04BC9FC}"/>
    <pc:docChg chg="modSld">
      <pc:chgData name="Ribbens,Stan S." userId="S::388486@student.fontys.nl::b4a05d38-ad78-4708-89d9-c8608a1528eb" providerId="AD" clId="Web-{8405525A-A28D-403D-B2C9-C43BD04BC9FC}" dt="2023-12-19T18:06:55.108" v="382"/>
      <pc:docMkLst>
        <pc:docMk/>
      </pc:docMkLst>
      <pc:sldChg chg="modNotes">
        <pc:chgData name="Ribbens,Stan S." userId="S::388486@student.fontys.nl::b4a05d38-ad78-4708-89d9-c8608a1528eb" providerId="AD" clId="Web-{8405525A-A28D-403D-B2C9-C43BD04BC9FC}" dt="2023-12-19T18:06:55.108" v="382"/>
        <pc:sldMkLst>
          <pc:docMk/>
          <pc:sldMk cId="3172161066" sldId="257"/>
        </pc:sldMkLst>
      </pc:sldChg>
    </pc:docChg>
  </pc:docChgLst>
  <pc:docChgLst>
    <pc:chgData name="Offerman,Iris I." userId="S::495900@student.fontys.nl::ffe4eaa7-95bf-4063-ae7d-f0771e300528" providerId="AD" clId="Web-{23422BA8-CA99-4C82-BF53-9B70C101B31D}"/>
    <pc:docChg chg="modSld">
      <pc:chgData name="Offerman,Iris I." userId="S::495900@student.fontys.nl::ffe4eaa7-95bf-4063-ae7d-f0771e300528" providerId="AD" clId="Web-{23422BA8-CA99-4C82-BF53-9B70C101B31D}" dt="2023-12-19T19:36:34.134" v="178" actId="20577"/>
      <pc:docMkLst>
        <pc:docMk/>
      </pc:docMkLst>
      <pc:sldChg chg="modSp">
        <pc:chgData name="Offerman,Iris I." userId="S::495900@student.fontys.nl::ffe4eaa7-95bf-4063-ae7d-f0771e300528" providerId="AD" clId="Web-{23422BA8-CA99-4C82-BF53-9B70C101B31D}" dt="2023-12-19T19:24:16.640" v="69" actId="20577"/>
        <pc:sldMkLst>
          <pc:docMk/>
          <pc:sldMk cId="2172792666" sldId="258"/>
        </pc:sldMkLst>
        <pc:spChg chg="mod">
          <ac:chgData name="Offerman,Iris I." userId="S::495900@student.fontys.nl::ffe4eaa7-95bf-4063-ae7d-f0771e300528" providerId="AD" clId="Web-{23422BA8-CA99-4C82-BF53-9B70C101B31D}" dt="2023-12-19T19:24:16.640" v="69" actId="20577"/>
          <ac:spMkLst>
            <pc:docMk/>
            <pc:sldMk cId="2172792666" sldId="258"/>
            <ac:spMk id="4" creationId="{378FD13C-AE38-97C4-4B9C-081E8BB7CC39}"/>
          </ac:spMkLst>
        </pc:spChg>
      </pc:sldChg>
      <pc:sldChg chg="modSp">
        <pc:chgData name="Offerman,Iris I." userId="S::495900@student.fontys.nl::ffe4eaa7-95bf-4063-ae7d-f0771e300528" providerId="AD" clId="Web-{23422BA8-CA99-4C82-BF53-9B70C101B31D}" dt="2023-12-19T19:30:14.449" v="110" actId="20577"/>
        <pc:sldMkLst>
          <pc:docMk/>
          <pc:sldMk cId="3465055689" sldId="259"/>
        </pc:sldMkLst>
        <pc:spChg chg="mod">
          <ac:chgData name="Offerman,Iris I." userId="S::495900@student.fontys.nl::ffe4eaa7-95bf-4063-ae7d-f0771e300528" providerId="AD" clId="Web-{23422BA8-CA99-4C82-BF53-9B70C101B31D}" dt="2023-12-19T19:30:14.449" v="110" actId="20577"/>
          <ac:spMkLst>
            <pc:docMk/>
            <pc:sldMk cId="3465055689" sldId="259"/>
            <ac:spMk id="4" creationId="{692416CC-7E0A-215A-ECC5-927D3D7F266E}"/>
          </ac:spMkLst>
        </pc:spChg>
      </pc:sldChg>
      <pc:sldChg chg="modSp">
        <pc:chgData name="Offerman,Iris I." userId="S::495900@student.fontys.nl::ffe4eaa7-95bf-4063-ae7d-f0771e300528" providerId="AD" clId="Web-{23422BA8-CA99-4C82-BF53-9B70C101B31D}" dt="2023-12-19T19:36:34.134" v="178" actId="20577"/>
        <pc:sldMkLst>
          <pc:docMk/>
          <pc:sldMk cId="1947257456" sldId="260"/>
        </pc:sldMkLst>
        <pc:spChg chg="mod">
          <ac:chgData name="Offerman,Iris I." userId="S::495900@student.fontys.nl::ffe4eaa7-95bf-4063-ae7d-f0771e300528" providerId="AD" clId="Web-{23422BA8-CA99-4C82-BF53-9B70C101B31D}" dt="2023-12-19T19:36:34.134" v="178" actId="20577"/>
          <ac:spMkLst>
            <pc:docMk/>
            <pc:sldMk cId="1947257456" sldId="260"/>
            <ac:spMk id="4" creationId="{BF1BD8F1-DFB1-AE03-2644-BE50B82F5400}"/>
          </ac:spMkLst>
        </pc:spChg>
      </pc:sldChg>
    </pc:docChg>
  </pc:docChgLst>
  <pc:docChgLst>
    <pc:chgData name="Ribbens,Stan S." userId="S::388486@student.fontys.nl::b4a05d38-ad78-4708-89d9-c8608a1528eb" providerId="AD" clId="Web-{14D1D78C-2A8E-410D-A194-D85CD725A60D}"/>
    <pc:docChg chg="modSld">
      <pc:chgData name="Ribbens,Stan S." userId="S::388486@student.fontys.nl::b4a05d38-ad78-4708-89d9-c8608a1528eb" providerId="AD" clId="Web-{14D1D78C-2A8E-410D-A194-D85CD725A60D}" dt="2023-12-19T18:39:37.621" v="52" actId="20577"/>
      <pc:docMkLst>
        <pc:docMk/>
      </pc:docMkLst>
      <pc:sldChg chg="modSp">
        <pc:chgData name="Ribbens,Stan S." userId="S::388486@student.fontys.nl::b4a05d38-ad78-4708-89d9-c8608a1528eb" providerId="AD" clId="Web-{14D1D78C-2A8E-410D-A194-D85CD725A60D}" dt="2023-12-19T18:39:37.621" v="52" actId="20577"/>
        <pc:sldMkLst>
          <pc:docMk/>
          <pc:sldMk cId="3172161066" sldId="257"/>
        </pc:sldMkLst>
        <pc:spChg chg="mod">
          <ac:chgData name="Ribbens,Stan S." userId="S::388486@student.fontys.nl::b4a05d38-ad78-4708-89d9-c8608a1528eb" providerId="AD" clId="Web-{14D1D78C-2A8E-410D-A194-D85CD725A60D}" dt="2023-12-19T18:39:37.621" v="52" actId="20577"/>
          <ac:spMkLst>
            <pc:docMk/>
            <pc:sldMk cId="3172161066" sldId="257"/>
            <ac:spMk id="19" creationId="{A29BBBAF-DD41-7A94-61C2-B5AD9EA4B8DB}"/>
          </ac:spMkLst>
        </pc:spChg>
      </pc:sldChg>
    </pc:docChg>
  </pc:docChgLst>
  <pc:docChgLst>
    <pc:chgData name="Tadrała,Piotr P.P." userId="S::487080@student.fontys.nl::9fe08bff-6f0f-49f2-bcd5-f87bb948b37c" providerId="AD" clId="Web-{4663FF16-EC62-469B-AA56-493BCA9CD2AF}"/>
    <pc:docChg chg="modSld">
      <pc:chgData name="Tadrała,Piotr P.P." userId="S::487080@student.fontys.nl::9fe08bff-6f0f-49f2-bcd5-f87bb948b37c" providerId="AD" clId="Web-{4663FF16-EC62-469B-AA56-493BCA9CD2AF}" dt="2024-01-09T17:28:02.226" v="1" actId="1076"/>
      <pc:docMkLst>
        <pc:docMk/>
      </pc:docMkLst>
      <pc:sldChg chg="modSp">
        <pc:chgData name="Tadrała,Piotr P.P." userId="S::487080@student.fontys.nl::9fe08bff-6f0f-49f2-bcd5-f87bb948b37c" providerId="AD" clId="Web-{4663FF16-EC62-469B-AA56-493BCA9CD2AF}" dt="2024-01-09T17:28:02.226" v="1" actId="1076"/>
        <pc:sldMkLst>
          <pc:docMk/>
          <pc:sldMk cId="3465055689" sldId="259"/>
        </pc:sldMkLst>
        <pc:picChg chg="mod">
          <ac:chgData name="Tadrała,Piotr P.P." userId="S::487080@student.fontys.nl::9fe08bff-6f0f-49f2-bcd5-f87bb948b37c" providerId="AD" clId="Web-{4663FF16-EC62-469B-AA56-493BCA9CD2AF}" dt="2024-01-09T17:28:02.226" v="1" actId="1076"/>
          <ac:picMkLst>
            <pc:docMk/>
            <pc:sldMk cId="3465055689" sldId="259"/>
            <ac:picMk id="11" creationId="{5F7122F5-A7C2-1D63-C2C0-DC4E4A6BD0FF}"/>
          </ac:picMkLst>
        </pc:picChg>
      </pc:sldChg>
    </pc:docChg>
  </pc:docChgLst>
  <pc:docChgLst>
    <pc:chgData name="Ribbens,Stan S." userId="S::388486@student.fontys.nl::b4a05d38-ad78-4708-89d9-c8608a1528eb" providerId="AD" clId="Web-{BFEF082F-62C9-49E9-B48E-2BCBDFB4CE4C}"/>
    <pc:docChg chg="modSld">
      <pc:chgData name="Ribbens,Stan S." userId="S::388486@student.fontys.nl::b4a05d38-ad78-4708-89d9-c8608a1528eb" providerId="AD" clId="Web-{BFEF082F-62C9-49E9-B48E-2BCBDFB4CE4C}" dt="2024-01-04T15:18:40.018" v="390" actId="20577"/>
      <pc:docMkLst>
        <pc:docMk/>
      </pc:docMkLst>
      <pc:sldChg chg="modNotes">
        <pc:chgData name="Ribbens,Stan S." userId="S::388486@student.fontys.nl::b4a05d38-ad78-4708-89d9-c8608a1528eb" providerId="AD" clId="Web-{BFEF082F-62C9-49E9-B48E-2BCBDFB4CE4C}" dt="2024-01-04T15:17:46.001" v="379"/>
        <pc:sldMkLst>
          <pc:docMk/>
          <pc:sldMk cId="3465055689" sldId="259"/>
        </pc:sldMkLst>
      </pc:sldChg>
      <pc:sldChg chg="modSp">
        <pc:chgData name="Ribbens,Stan S." userId="S::388486@student.fontys.nl::b4a05d38-ad78-4708-89d9-c8608a1528eb" providerId="AD" clId="Web-{BFEF082F-62C9-49E9-B48E-2BCBDFB4CE4C}" dt="2024-01-04T15:18:40.018" v="390" actId="20577"/>
        <pc:sldMkLst>
          <pc:docMk/>
          <pc:sldMk cId="1947257456" sldId="260"/>
        </pc:sldMkLst>
        <pc:spChg chg="mod">
          <ac:chgData name="Ribbens,Stan S." userId="S::388486@student.fontys.nl::b4a05d38-ad78-4708-89d9-c8608a1528eb" providerId="AD" clId="Web-{BFEF082F-62C9-49E9-B48E-2BCBDFB4CE4C}" dt="2024-01-04T15:18:40.018" v="390" actId="20577"/>
          <ac:spMkLst>
            <pc:docMk/>
            <pc:sldMk cId="1947257456" sldId="260"/>
            <ac:spMk id="4" creationId="{BF1BD8F1-DFB1-AE03-2644-BE50B82F5400}"/>
          </ac:spMkLst>
        </pc:spChg>
      </pc:sldChg>
    </pc:docChg>
  </pc:docChgLst>
  <pc:docChgLst>
    <pc:chgData name="Offerman,Iris I." userId="S::495900@student.fontys.nl::ffe4eaa7-95bf-4063-ae7d-f0771e300528" providerId="AD" clId="Web-{BE6007FB-DCF4-46B6-8982-1EB9013D336D}"/>
    <pc:docChg chg="sldOrd">
      <pc:chgData name="Offerman,Iris I." userId="S::495900@student.fontys.nl::ffe4eaa7-95bf-4063-ae7d-f0771e300528" providerId="AD" clId="Web-{BE6007FB-DCF4-46B6-8982-1EB9013D336D}" dt="2024-01-16T05:20:29.938" v="0"/>
      <pc:docMkLst>
        <pc:docMk/>
      </pc:docMkLst>
      <pc:sldChg chg="ord">
        <pc:chgData name="Offerman,Iris I." userId="S::495900@student.fontys.nl::ffe4eaa7-95bf-4063-ae7d-f0771e300528" providerId="AD" clId="Web-{BE6007FB-DCF4-46B6-8982-1EB9013D336D}" dt="2024-01-16T05:20:29.938" v="0"/>
        <pc:sldMkLst>
          <pc:docMk/>
          <pc:sldMk cId="3465055689" sldId="259"/>
        </pc:sldMkLst>
      </pc:sldChg>
    </pc:docChg>
  </pc:docChgLst>
  <pc:docChgLst>
    <pc:chgData name="Zanden,Danique D.P.M. van der" userId="S::367806@student.fontys.nl::07d31344-fd8c-47d6-ac01-b193514de533" providerId="AD" clId="Web-{E1BACED2-98F7-4C03-AECB-F49A30439F01}"/>
    <pc:docChg chg="modSld">
      <pc:chgData name="Zanden,Danique D.P.M. van der" userId="S::367806@student.fontys.nl::07d31344-fd8c-47d6-ac01-b193514de533" providerId="AD" clId="Web-{E1BACED2-98F7-4C03-AECB-F49A30439F01}" dt="2023-12-19T19:16:24.875" v="203" actId="20577"/>
      <pc:docMkLst>
        <pc:docMk/>
      </pc:docMkLst>
      <pc:sldChg chg="modSp">
        <pc:chgData name="Zanden,Danique D.P.M. van der" userId="S::367806@student.fontys.nl::07d31344-fd8c-47d6-ac01-b193514de533" providerId="AD" clId="Web-{E1BACED2-98F7-4C03-AECB-F49A30439F01}" dt="2023-12-19T19:16:24.875" v="203" actId="20577"/>
        <pc:sldMkLst>
          <pc:docMk/>
          <pc:sldMk cId="3172161066" sldId="257"/>
        </pc:sldMkLst>
        <pc:spChg chg="mod">
          <ac:chgData name="Zanden,Danique D.P.M. van der" userId="S::367806@student.fontys.nl::07d31344-fd8c-47d6-ac01-b193514de533" providerId="AD" clId="Web-{E1BACED2-98F7-4C03-AECB-F49A30439F01}" dt="2023-12-19T19:16:24.875" v="203" actId="20577"/>
          <ac:spMkLst>
            <pc:docMk/>
            <pc:sldMk cId="3172161066" sldId="257"/>
            <ac:spMk id="15" creationId="{007B6D72-8BFF-040D-A9EE-E504D105215B}"/>
          </ac:spMkLst>
        </pc:spChg>
        <pc:spChg chg="mod">
          <ac:chgData name="Zanden,Danique D.P.M. van der" userId="S::367806@student.fontys.nl::07d31344-fd8c-47d6-ac01-b193514de533" providerId="AD" clId="Web-{E1BACED2-98F7-4C03-AECB-F49A30439F01}" dt="2023-12-19T19:15:41.826" v="169" actId="20577"/>
          <ac:spMkLst>
            <pc:docMk/>
            <pc:sldMk cId="3172161066" sldId="257"/>
            <ac:spMk id="19" creationId="{A29BBBAF-DD41-7A94-61C2-B5AD9EA4B8DB}"/>
          </ac:spMkLst>
        </pc:spChg>
      </pc:sldChg>
    </pc:docChg>
  </pc:docChgLst>
  <pc:docChgLst>
    <pc:chgData name="Zanden,Danique D.P.M. van der" userId="S::367806@student.fontys.nl::07d31344-fd8c-47d6-ac01-b193514de533" providerId="AD" clId="Web-{B4BBFCB2-0151-454E-9359-AAE16128CE01}"/>
    <pc:docChg chg="modSld">
      <pc:chgData name="Zanden,Danique D.P.M. van der" userId="S::367806@student.fontys.nl::07d31344-fd8c-47d6-ac01-b193514de533" providerId="AD" clId="Web-{B4BBFCB2-0151-454E-9359-AAE16128CE01}" dt="2023-12-19T19:37:38.854" v="142" actId="20577"/>
      <pc:docMkLst>
        <pc:docMk/>
      </pc:docMkLst>
      <pc:sldChg chg="addSp delSp modSp">
        <pc:chgData name="Zanden,Danique D.P.M. van der" userId="S::367806@student.fontys.nl::07d31344-fd8c-47d6-ac01-b193514de533" providerId="AD" clId="Web-{B4BBFCB2-0151-454E-9359-AAE16128CE01}" dt="2023-12-19T19:25:26.880" v="45"/>
        <pc:sldMkLst>
          <pc:docMk/>
          <pc:sldMk cId="3172161066" sldId="257"/>
        </pc:sldMkLst>
        <pc:spChg chg="mod">
          <ac:chgData name="Zanden,Danique D.P.M. van der" userId="S::367806@student.fontys.nl::07d31344-fd8c-47d6-ac01-b193514de533" providerId="AD" clId="Web-{B4BBFCB2-0151-454E-9359-AAE16128CE01}" dt="2023-12-19T19:20:02.670" v="14" actId="20577"/>
          <ac:spMkLst>
            <pc:docMk/>
            <pc:sldMk cId="3172161066" sldId="257"/>
            <ac:spMk id="17" creationId="{3AEAD844-5BE9-5AE8-5919-24392258E5E2}"/>
          </ac:spMkLst>
        </pc:spChg>
        <pc:spChg chg="mod">
          <ac:chgData name="Zanden,Danique D.P.M. van der" userId="S::367806@student.fontys.nl::07d31344-fd8c-47d6-ac01-b193514de533" providerId="AD" clId="Web-{B4BBFCB2-0151-454E-9359-AAE16128CE01}" dt="2023-12-19T19:20:00.717" v="13" actId="20577"/>
          <ac:spMkLst>
            <pc:docMk/>
            <pc:sldMk cId="3172161066" sldId="257"/>
            <ac:spMk id="19" creationId="{A29BBBAF-DD41-7A94-61C2-B5AD9EA4B8DB}"/>
          </ac:spMkLst>
        </pc:spChg>
        <pc:picChg chg="add del mod">
          <ac:chgData name="Zanden,Danique D.P.M. van der" userId="S::367806@student.fontys.nl::07d31344-fd8c-47d6-ac01-b193514de533" providerId="AD" clId="Web-{B4BBFCB2-0151-454E-9359-AAE16128CE01}" dt="2023-12-19T19:25:26.880" v="45"/>
          <ac:picMkLst>
            <pc:docMk/>
            <pc:sldMk cId="3172161066" sldId="257"/>
            <ac:picMk id="3" creationId="{78F5A8A7-47E9-8574-9F89-A56D59E413F5}"/>
          </ac:picMkLst>
        </pc:picChg>
      </pc:sldChg>
      <pc:sldChg chg="addSp modSp">
        <pc:chgData name="Zanden,Danique D.P.M. van der" userId="S::367806@student.fontys.nl::07d31344-fd8c-47d6-ac01-b193514de533" providerId="AD" clId="Web-{B4BBFCB2-0151-454E-9359-AAE16128CE01}" dt="2023-12-19T19:37:38.854" v="142" actId="20577"/>
        <pc:sldMkLst>
          <pc:docMk/>
          <pc:sldMk cId="2172792666" sldId="258"/>
        </pc:sldMkLst>
        <pc:spChg chg="mod">
          <ac:chgData name="Zanden,Danique D.P.M. van der" userId="S::367806@student.fontys.nl::07d31344-fd8c-47d6-ac01-b193514de533" providerId="AD" clId="Web-{B4BBFCB2-0151-454E-9359-AAE16128CE01}" dt="2023-12-19T19:19:48.653" v="9" actId="20577"/>
          <ac:spMkLst>
            <pc:docMk/>
            <pc:sldMk cId="2172792666" sldId="258"/>
            <ac:spMk id="2" creationId="{B7325F1F-2B41-3F88-A0FF-762A54B75359}"/>
          </ac:spMkLst>
        </pc:spChg>
        <pc:spChg chg="mod">
          <ac:chgData name="Zanden,Danique D.P.M. van der" userId="S::367806@student.fontys.nl::07d31344-fd8c-47d6-ac01-b193514de533" providerId="AD" clId="Web-{B4BBFCB2-0151-454E-9359-AAE16128CE01}" dt="2023-12-19T19:19:58.279" v="12" actId="20577"/>
          <ac:spMkLst>
            <pc:docMk/>
            <pc:sldMk cId="2172792666" sldId="258"/>
            <ac:spMk id="3" creationId="{863FBB77-41A0-6C5B-08D2-379B1900B710}"/>
          </ac:spMkLst>
        </pc:spChg>
        <pc:spChg chg="mod">
          <ac:chgData name="Zanden,Danique D.P.M. van der" userId="S::367806@student.fontys.nl::07d31344-fd8c-47d6-ac01-b193514de533" providerId="AD" clId="Web-{B4BBFCB2-0151-454E-9359-AAE16128CE01}" dt="2023-12-19T19:37:38.854" v="142" actId="20577"/>
          <ac:spMkLst>
            <pc:docMk/>
            <pc:sldMk cId="2172792666" sldId="258"/>
            <ac:spMk id="4" creationId="{378FD13C-AE38-97C4-4B9C-081E8BB7CC39}"/>
          </ac:spMkLst>
        </pc:spChg>
        <pc:picChg chg="add mod">
          <ac:chgData name="Zanden,Danique D.P.M. van der" userId="S::367806@student.fontys.nl::07d31344-fd8c-47d6-ac01-b193514de533" providerId="AD" clId="Web-{B4BBFCB2-0151-454E-9359-AAE16128CE01}" dt="2023-12-19T19:25:23.974" v="44" actId="1076"/>
          <ac:picMkLst>
            <pc:docMk/>
            <pc:sldMk cId="2172792666" sldId="258"/>
            <ac:picMk id="10" creationId="{38D2E68A-3D6D-893E-B06F-4558D8360394}"/>
          </ac:picMkLst>
        </pc:picChg>
      </pc:sldChg>
      <pc:sldChg chg="modSp">
        <pc:chgData name="Zanden,Danique D.P.M. van der" userId="S::367806@student.fontys.nl::07d31344-fd8c-47d6-ac01-b193514de533" providerId="AD" clId="Web-{B4BBFCB2-0151-454E-9359-AAE16128CE01}" dt="2023-12-19T19:37:08.180" v="100" actId="20577"/>
        <pc:sldMkLst>
          <pc:docMk/>
          <pc:sldMk cId="3465055689" sldId="259"/>
        </pc:sldMkLst>
        <pc:spChg chg="mod">
          <ac:chgData name="Zanden,Danique D.P.M. van der" userId="S::367806@student.fontys.nl::07d31344-fd8c-47d6-ac01-b193514de533" providerId="AD" clId="Web-{B4BBFCB2-0151-454E-9359-AAE16128CE01}" dt="2023-12-19T19:37:08.180" v="100" actId="20577"/>
          <ac:spMkLst>
            <pc:docMk/>
            <pc:sldMk cId="3465055689" sldId="259"/>
            <ac:spMk id="4" creationId="{692416CC-7E0A-215A-ECC5-927D3D7F266E}"/>
          </ac:spMkLst>
        </pc:spChg>
        <pc:spChg chg="mod">
          <ac:chgData name="Zanden,Danique D.P.M. van der" userId="S::367806@student.fontys.nl::07d31344-fd8c-47d6-ac01-b193514de533" providerId="AD" clId="Web-{B4BBFCB2-0151-454E-9359-AAE16128CE01}" dt="2023-12-19T19:20:55.470" v="39" actId="20577"/>
          <ac:spMkLst>
            <pc:docMk/>
            <pc:sldMk cId="3465055689" sldId="259"/>
            <ac:spMk id="6" creationId="{9C678EC5-015F-AEA4-A57F-D30D7784203C}"/>
          </ac:spMkLst>
        </pc:spChg>
      </pc:sldChg>
      <pc:sldChg chg="modSp">
        <pc:chgData name="Zanden,Danique D.P.M. van der" userId="S::367806@student.fontys.nl::07d31344-fd8c-47d6-ac01-b193514de533" providerId="AD" clId="Web-{B4BBFCB2-0151-454E-9359-AAE16128CE01}" dt="2023-12-19T19:34:53.108" v="48" actId="20577"/>
        <pc:sldMkLst>
          <pc:docMk/>
          <pc:sldMk cId="1947257456" sldId="260"/>
        </pc:sldMkLst>
        <pc:spChg chg="mod">
          <ac:chgData name="Zanden,Danique D.P.M. van der" userId="S::367806@student.fontys.nl::07d31344-fd8c-47d6-ac01-b193514de533" providerId="AD" clId="Web-{B4BBFCB2-0151-454E-9359-AAE16128CE01}" dt="2023-12-19T19:34:53.108" v="48" actId="20577"/>
          <ac:spMkLst>
            <pc:docMk/>
            <pc:sldMk cId="1947257456" sldId="260"/>
            <ac:spMk id="4" creationId="{BF1BD8F1-DFB1-AE03-2644-BE50B82F5400}"/>
          </ac:spMkLst>
        </pc:spChg>
      </pc:sldChg>
    </pc:docChg>
  </pc:docChgLst>
  <pc:docChgLst>
    <pc:chgData name="Ribbens,Stan S." userId="S::388486@student.fontys.nl::b4a05d38-ad78-4708-89d9-c8608a1528eb" providerId="AD" clId="Web-{AF9A0C11-6CA3-4777-884D-52251CBEC19E}"/>
    <pc:docChg chg="modSld">
      <pc:chgData name="Ribbens,Stan S." userId="S::388486@student.fontys.nl::b4a05d38-ad78-4708-89d9-c8608a1528eb" providerId="AD" clId="Web-{AF9A0C11-6CA3-4777-884D-52251CBEC19E}" dt="2024-01-09T17:51:47.281" v="226"/>
      <pc:docMkLst>
        <pc:docMk/>
      </pc:docMkLst>
      <pc:sldChg chg="modNotes">
        <pc:chgData name="Ribbens,Stan S." userId="S::388486@student.fontys.nl::b4a05d38-ad78-4708-89d9-c8608a1528eb" providerId="AD" clId="Web-{AF9A0C11-6CA3-4777-884D-52251CBEC19E}" dt="2024-01-09T17:51:47.281" v="226"/>
        <pc:sldMkLst>
          <pc:docMk/>
          <pc:sldMk cId="3465055689" sldId="259"/>
        </pc:sldMkLst>
      </pc:sldChg>
    </pc:docChg>
  </pc:docChgLst>
  <pc:docChgLst>
    <pc:chgData name="Ribbens,Stan S." userId="S::388486@student.fontys.nl::b4a05d38-ad78-4708-89d9-c8608a1528eb" providerId="AD" clId="Web-{EFC79B48-6130-4150-907A-E1AFF26CB932}"/>
    <pc:docChg chg="modSld">
      <pc:chgData name="Ribbens,Stan S." userId="S::388486@student.fontys.nl::b4a05d38-ad78-4708-89d9-c8608a1528eb" providerId="AD" clId="Web-{EFC79B48-6130-4150-907A-E1AFF26CB932}" dt="2023-12-19T19:15:24.738" v="40" actId="20577"/>
      <pc:docMkLst>
        <pc:docMk/>
      </pc:docMkLst>
      <pc:sldChg chg="addSp delSp modSp">
        <pc:chgData name="Ribbens,Stan S." userId="S::388486@student.fontys.nl::b4a05d38-ad78-4708-89d9-c8608a1528eb" providerId="AD" clId="Web-{EFC79B48-6130-4150-907A-E1AFF26CB932}" dt="2023-12-19T19:15:24.738" v="40" actId="20577"/>
        <pc:sldMkLst>
          <pc:docMk/>
          <pc:sldMk cId="3172161066" sldId="257"/>
        </pc:sldMkLst>
        <pc:spChg chg="add del mod">
          <ac:chgData name="Ribbens,Stan S." userId="S::388486@student.fontys.nl::b4a05d38-ad78-4708-89d9-c8608a1528eb" providerId="AD" clId="Web-{EFC79B48-6130-4150-907A-E1AFF26CB932}" dt="2023-12-19T19:13:21.812" v="37"/>
          <ac:spMkLst>
            <pc:docMk/>
            <pc:sldMk cId="3172161066" sldId="257"/>
            <ac:spMk id="2" creationId="{54F304B6-F5C8-A590-688E-265CBFC79C6B}"/>
          </ac:spMkLst>
        </pc:spChg>
        <pc:spChg chg="mod">
          <ac:chgData name="Ribbens,Stan S." userId="S::388486@student.fontys.nl::b4a05d38-ad78-4708-89d9-c8608a1528eb" providerId="AD" clId="Web-{EFC79B48-6130-4150-907A-E1AFF26CB932}" dt="2023-12-19T19:13:11.202" v="33" actId="20577"/>
          <ac:spMkLst>
            <pc:docMk/>
            <pc:sldMk cId="3172161066" sldId="257"/>
            <ac:spMk id="13" creationId="{166D0F74-2EB6-A396-01AB-9B72CAEE5F78}"/>
          </ac:spMkLst>
        </pc:spChg>
        <pc:spChg chg="mod">
          <ac:chgData name="Ribbens,Stan S." userId="S::388486@student.fontys.nl::b4a05d38-ad78-4708-89d9-c8608a1528eb" providerId="AD" clId="Web-{EFC79B48-6130-4150-907A-E1AFF26CB932}" dt="2023-12-19T19:15:24.738" v="40" actId="20577"/>
          <ac:spMkLst>
            <pc:docMk/>
            <pc:sldMk cId="3172161066" sldId="257"/>
            <ac:spMk id="15" creationId="{007B6D72-8BFF-040D-A9EE-E504D105215B}"/>
          </ac:spMkLst>
        </pc:spChg>
      </pc:sldChg>
      <pc:sldChg chg="modSp">
        <pc:chgData name="Ribbens,Stan S." userId="S::388486@student.fontys.nl::b4a05d38-ad78-4708-89d9-c8608a1528eb" providerId="AD" clId="Web-{EFC79B48-6130-4150-907A-E1AFF26CB932}" dt="2023-12-19T19:05:12.749" v="11" actId="20577"/>
        <pc:sldMkLst>
          <pc:docMk/>
          <pc:sldMk cId="2172792666" sldId="258"/>
        </pc:sldMkLst>
        <pc:spChg chg="mod">
          <ac:chgData name="Ribbens,Stan S." userId="S::388486@student.fontys.nl::b4a05d38-ad78-4708-89d9-c8608a1528eb" providerId="AD" clId="Web-{EFC79B48-6130-4150-907A-E1AFF26CB932}" dt="2023-12-19T19:05:12.749" v="11" actId="20577"/>
          <ac:spMkLst>
            <pc:docMk/>
            <pc:sldMk cId="2172792666" sldId="258"/>
            <ac:spMk id="2" creationId="{B7325F1F-2B41-3F88-A0FF-762A54B75359}"/>
          </ac:spMkLst>
        </pc:spChg>
      </pc:sldChg>
      <pc:sldChg chg="modSp">
        <pc:chgData name="Ribbens,Stan S." userId="S::388486@student.fontys.nl::b4a05d38-ad78-4708-89d9-c8608a1528eb" providerId="AD" clId="Web-{EFC79B48-6130-4150-907A-E1AFF26CB932}" dt="2023-12-19T19:05:24.624" v="20" actId="20577"/>
        <pc:sldMkLst>
          <pc:docMk/>
          <pc:sldMk cId="3465055689" sldId="259"/>
        </pc:sldMkLst>
        <pc:spChg chg="mod">
          <ac:chgData name="Ribbens,Stan S." userId="S::388486@student.fontys.nl::b4a05d38-ad78-4708-89d9-c8608a1528eb" providerId="AD" clId="Web-{EFC79B48-6130-4150-907A-E1AFF26CB932}" dt="2023-12-19T19:05:24.624" v="20" actId="20577"/>
          <ac:spMkLst>
            <pc:docMk/>
            <pc:sldMk cId="3465055689" sldId="259"/>
            <ac:spMk id="2" creationId="{AD0F7F1A-4C2D-0FA6-6B13-0D947A9A83DA}"/>
          </ac:spMkLst>
        </pc:spChg>
      </pc:sldChg>
    </pc:docChg>
  </pc:docChgLst>
  <pc:docChgLst>
    <pc:chgData name="Zanden,Danique D.P.M. van der" userId="S::367806@student.fontys.nl::07d31344-fd8c-47d6-ac01-b193514de533" providerId="AD" clId="Web-{FF3DF764-0675-45BF-963D-21F8388ADF5A}"/>
    <pc:docChg chg="addSld modSld">
      <pc:chgData name="Zanden,Danique D.P.M. van der" userId="S::367806@student.fontys.nl::07d31344-fd8c-47d6-ac01-b193514de533" providerId="AD" clId="Web-{FF3DF764-0675-45BF-963D-21F8388ADF5A}" dt="2023-12-19T18:13:58.435" v="206" actId="20577"/>
      <pc:docMkLst>
        <pc:docMk/>
      </pc:docMkLst>
      <pc:sldChg chg="addSp delSp modSp mod setBg">
        <pc:chgData name="Zanden,Danique D.P.M. van der" userId="S::367806@student.fontys.nl::07d31344-fd8c-47d6-ac01-b193514de533" providerId="AD" clId="Web-{FF3DF764-0675-45BF-963D-21F8388ADF5A}" dt="2023-12-19T18:08:52.926" v="178" actId="20577"/>
        <pc:sldMkLst>
          <pc:docMk/>
          <pc:sldMk cId="888385894" sldId="256"/>
        </pc:sldMkLst>
        <pc:spChg chg="mod">
          <ac:chgData name="Zanden,Danique D.P.M. van der" userId="S::367806@student.fontys.nl::07d31344-fd8c-47d6-ac01-b193514de533" providerId="AD" clId="Web-{FF3DF764-0675-45BF-963D-21F8388ADF5A}" dt="2023-12-19T17:55:18.166" v="20" actId="20577"/>
          <ac:spMkLst>
            <pc:docMk/>
            <pc:sldMk cId="888385894" sldId="256"/>
            <ac:spMk id="2" creationId="{263867BE-F7D4-EFBF-2A74-890D462900E3}"/>
          </ac:spMkLst>
        </pc:spChg>
        <pc:spChg chg="mod">
          <ac:chgData name="Zanden,Danique D.P.M. van der" userId="S::367806@student.fontys.nl::07d31344-fd8c-47d6-ac01-b193514de533" providerId="AD" clId="Web-{FF3DF764-0675-45BF-963D-21F8388ADF5A}" dt="2023-12-19T18:08:52.926" v="178" actId="20577"/>
          <ac:spMkLst>
            <pc:docMk/>
            <pc:sldMk cId="888385894" sldId="256"/>
            <ac:spMk id="3" creationId="{32B00220-19DA-1567-C90D-232F7A2F1F30}"/>
          </ac:spMkLst>
        </pc:spChg>
        <pc:picChg chg="add del mod">
          <ac:chgData name="Zanden,Danique D.P.M. van der" userId="S::367806@student.fontys.nl::07d31344-fd8c-47d6-ac01-b193514de533" providerId="AD" clId="Web-{FF3DF764-0675-45BF-963D-21F8388ADF5A}" dt="2023-12-19T18:04:50.294" v="165"/>
          <ac:picMkLst>
            <pc:docMk/>
            <pc:sldMk cId="888385894" sldId="256"/>
            <ac:picMk id="4" creationId="{920344AE-3E64-9DBC-976A-C4ECA876A6BD}"/>
          </ac:picMkLst>
        </pc:picChg>
        <pc:picChg chg="add del mod modCrop">
          <ac:chgData name="Zanden,Danique D.P.M. van der" userId="S::367806@student.fontys.nl::07d31344-fd8c-47d6-ac01-b193514de533" providerId="AD" clId="Web-{FF3DF764-0675-45BF-963D-21F8388ADF5A}" dt="2023-12-19T18:08:29.738" v="177" actId="1076"/>
          <ac:picMkLst>
            <pc:docMk/>
            <pc:sldMk cId="888385894" sldId="256"/>
            <ac:picMk id="7" creationId="{2617D9BF-BBD7-AE99-6C73-F27A0FF0DE04}"/>
          </ac:picMkLst>
        </pc:picChg>
      </pc:sldChg>
      <pc:sldChg chg="modSp mod setBg">
        <pc:chgData name="Zanden,Danique D.P.M. van der" userId="S::367806@student.fontys.nl::07d31344-fd8c-47d6-ac01-b193514de533" providerId="AD" clId="Web-{FF3DF764-0675-45BF-963D-21F8388ADF5A}" dt="2023-12-19T18:10:42.226" v="184"/>
        <pc:sldMkLst>
          <pc:docMk/>
          <pc:sldMk cId="3172161066" sldId="257"/>
        </pc:sldMkLst>
        <pc:spChg chg="mod">
          <ac:chgData name="Zanden,Danique D.P.M. van der" userId="S::367806@student.fontys.nl::07d31344-fd8c-47d6-ac01-b193514de533" providerId="AD" clId="Web-{FF3DF764-0675-45BF-963D-21F8388ADF5A}" dt="2023-12-19T17:54:55.494" v="18" actId="20577"/>
          <ac:spMkLst>
            <pc:docMk/>
            <pc:sldMk cId="3172161066" sldId="257"/>
            <ac:spMk id="5" creationId="{94AD0B3D-95A5-6408-91E2-3CEDED62A225}"/>
          </ac:spMkLst>
        </pc:spChg>
        <pc:spChg chg="mod">
          <ac:chgData name="Zanden,Danique D.P.M. van der" userId="S::367806@student.fontys.nl::07d31344-fd8c-47d6-ac01-b193514de533" providerId="AD" clId="Web-{FF3DF764-0675-45BF-963D-21F8388ADF5A}" dt="2023-12-19T17:58:52.783" v="86" actId="20577"/>
          <ac:spMkLst>
            <pc:docMk/>
            <pc:sldMk cId="3172161066" sldId="257"/>
            <ac:spMk id="11" creationId="{95766F0F-DDC0-1014-8008-EA51D02AA9E1}"/>
          </ac:spMkLst>
        </pc:spChg>
      </pc:sldChg>
      <pc:sldChg chg="modSp new mod setBg">
        <pc:chgData name="Zanden,Danique D.P.M. van der" userId="S::367806@student.fontys.nl::07d31344-fd8c-47d6-ac01-b193514de533" providerId="AD" clId="Web-{FF3DF764-0675-45BF-963D-21F8388ADF5A}" dt="2023-12-19T18:11:20.149" v="187"/>
        <pc:sldMkLst>
          <pc:docMk/>
          <pc:sldMk cId="2172792666" sldId="258"/>
        </pc:sldMkLst>
        <pc:spChg chg="mod">
          <ac:chgData name="Zanden,Danique D.P.M. van der" userId="S::367806@student.fontys.nl::07d31344-fd8c-47d6-ac01-b193514de533" providerId="AD" clId="Web-{FF3DF764-0675-45BF-963D-21F8388ADF5A}" dt="2023-12-19T18:00:01.597" v="90" actId="20577"/>
          <ac:spMkLst>
            <pc:docMk/>
            <pc:sldMk cId="2172792666" sldId="258"/>
            <ac:spMk id="2" creationId="{B7325F1F-2B41-3F88-A0FF-762A54B75359}"/>
          </ac:spMkLst>
        </pc:spChg>
        <pc:spChg chg="mod">
          <ac:chgData name="Zanden,Danique D.P.M. van der" userId="S::367806@student.fontys.nl::07d31344-fd8c-47d6-ac01-b193514de533" providerId="AD" clId="Web-{FF3DF764-0675-45BF-963D-21F8388ADF5A}" dt="2023-12-19T18:03:22.447" v="161" actId="20577"/>
          <ac:spMkLst>
            <pc:docMk/>
            <pc:sldMk cId="2172792666" sldId="258"/>
            <ac:spMk id="3" creationId="{863FBB77-41A0-6C5B-08D2-379B1900B710}"/>
          </ac:spMkLst>
        </pc:spChg>
        <pc:spChg chg="mod">
          <ac:chgData name="Zanden,Danique D.P.M. van der" userId="S::367806@student.fontys.nl::07d31344-fd8c-47d6-ac01-b193514de533" providerId="AD" clId="Web-{FF3DF764-0675-45BF-963D-21F8388ADF5A}" dt="2023-12-19T17:55:33.026" v="25" actId="20577"/>
          <ac:spMkLst>
            <pc:docMk/>
            <pc:sldMk cId="2172792666" sldId="258"/>
            <ac:spMk id="8" creationId="{B7C9CB6C-0DF6-D583-06AD-8EFEBD0218FE}"/>
          </ac:spMkLst>
        </pc:spChg>
      </pc:sldChg>
      <pc:sldChg chg="modSp new mod setBg">
        <pc:chgData name="Zanden,Danique D.P.M. van der" userId="S::367806@student.fontys.nl::07d31344-fd8c-47d6-ac01-b193514de533" providerId="AD" clId="Web-{FF3DF764-0675-45BF-963D-21F8388ADF5A}" dt="2023-12-19T18:12:10.291" v="189"/>
        <pc:sldMkLst>
          <pc:docMk/>
          <pc:sldMk cId="3465055689" sldId="259"/>
        </pc:sldMkLst>
        <pc:spChg chg="mod">
          <ac:chgData name="Zanden,Danique D.P.M. van der" userId="S::367806@student.fontys.nl::07d31344-fd8c-47d6-ac01-b193514de533" providerId="AD" clId="Web-{FF3DF764-0675-45BF-963D-21F8388ADF5A}" dt="2023-12-19T18:00:50.364" v="104" actId="20577"/>
          <ac:spMkLst>
            <pc:docMk/>
            <pc:sldMk cId="3465055689" sldId="259"/>
            <ac:spMk id="2" creationId="{AD0F7F1A-4C2D-0FA6-6B13-0D947A9A83DA}"/>
          </ac:spMkLst>
        </pc:spChg>
        <pc:spChg chg="mod">
          <ac:chgData name="Zanden,Danique D.P.M. van der" userId="S::367806@student.fontys.nl::07d31344-fd8c-47d6-ac01-b193514de533" providerId="AD" clId="Web-{FF3DF764-0675-45BF-963D-21F8388ADF5A}" dt="2023-12-19T18:02:59.681" v="150" actId="20577"/>
          <ac:spMkLst>
            <pc:docMk/>
            <pc:sldMk cId="3465055689" sldId="259"/>
            <ac:spMk id="3" creationId="{7BEB88E5-73FD-9026-1DF6-0F143108ADAB}"/>
          </ac:spMkLst>
        </pc:spChg>
        <pc:spChg chg="mod">
          <ac:chgData name="Zanden,Danique D.P.M. van der" userId="S::367806@student.fontys.nl::07d31344-fd8c-47d6-ac01-b193514de533" providerId="AD" clId="Web-{FF3DF764-0675-45BF-963D-21F8388ADF5A}" dt="2023-12-19T17:55:39.026" v="37" actId="20577"/>
          <ac:spMkLst>
            <pc:docMk/>
            <pc:sldMk cId="3465055689" sldId="259"/>
            <ac:spMk id="8" creationId="{E44307EC-AC59-5570-882B-33C7B212547B}"/>
          </ac:spMkLst>
        </pc:spChg>
      </pc:sldChg>
      <pc:sldChg chg="modSp new mod setBg">
        <pc:chgData name="Zanden,Danique D.P.M. van der" userId="S::367806@student.fontys.nl::07d31344-fd8c-47d6-ac01-b193514de533" providerId="AD" clId="Web-{FF3DF764-0675-45BF-963D-21F8388ADF5A}" dt="2023-12-19T18:12:26.620" v="191"/>
        <pc:sldMkLst>
          <pc:docMk/>
          <pc:sldMk cId="1947257456" sldId="260"/>
        </pc:sldMkLst>
        <pc:spChg chg="mod">
          <ac:chgData name="Zanden,Danique D.P.M. van der" userId="S::367806@student.fontys.nl::07d31344-fd8c-47d6-ac01-b193514de533" providerId="AD" clId="Web-{FF3DF764-0675-45BF-963D-21F8388ADF5A}" dt="2023-12-19T18:01:00.787" v="111" actId="20577"/>
          <ac:spMkLst>
            <pc:docMk/>
            <pc:sldMk cId="1947257456" sldId="260"/>
            <ac:spMk id="2" creationId="{5227EFA3-CCF4-B05E-6D1C-CD492E1FCF10}"/>
          </ac:spMkLst>
        </pc:spChg>
        <pc:spChg chg="mod">
          <ac:chgData name="Zanden,Danique D.P.M. van der" userId="S::367806@student.fontys.nl::07d31344-fd8c-47d6-ac01-b193514de533" providerId="AD" clId="Web-{FF3DF764-0675-45BF-963D-21F8388ADF5A}" dt="2023-12-19T18:02:18.242" v="123" actId="20577"/>
          <ac:spMkLst>
            <pc:docMk/>
            <pc:sldMk cId="1947257456" sldId="260"/>
            <ac:spMk id="3" creationId="{2200B72E-02BC-FE0B-37EE-D227DC190FB9}"/>
          </ac:spMkLst>
        </pc:spChg>
        <pc:spChg chg="mod">
          <ac:chgData name="Zanden,Danique D.P.M. van der" userId="S::367806@student.fontys.nl::07d31344-fd8c-47d6-ac01-b193514de533" providerId="AD" clId="Web-{FF3DF764-0675-45BF-963D-21F8388ADF5A}" dt="2023-12-19T17:55:52.558" v="48" actId="20577"/>
          <ac:spMkLst>
            <pc:docMk/>
            <pc:sldMk cId="1947257456" sldId="260"/>
            <ac:spMk id="8" creationId="{2E58CCA2-B1C6-FE01-C0B3-3FD5ABA28AD5}"/>
          </ac:spMkLst>
        </pc:spChg>
      </pc:sldChg>
      <pc:sldChg chg="modSp add replId">
        <pc:chgData name="Zanden,Danique D.P.M. van der" userId="S::367806@student.fontys.nl::07d31344-fd8c-47d6-ac01-b193514de533" providerId="AD" clId="Web-{FF3DF764-0675-45BF-963D-21F8388ADF5A}" dt="2023-12-19T18:13:58.435" v="206" actId="20577"/>
        <pc:sldMkLst>
          <pc:docMk/>
          <pc:sldMk cId="4280970618" sldId="261"/>
        </pc:sldMkLst>
        <pc:spChg chg="mod">
          <ac:chgData name="Zanden,Danique D.P.M. van der" userId="S::367806@student.fontys.nl::07d31344-fd8c-47d6-ac01-b193514de533" providerId="AD" clId="Web-{FF3DF764-0675-45BF-963D-21F8388ADF5A}" dt="2023-12-19T18:13:51.169" v="204" actId="20577"/>
          <ac:spMkLst>
            <pc:docMk/>
            <pc:sldMk cId="4280970618" sldId="261"/>
            <ac:spMk id="2" creationId="{5603EC2A-A231-F4DE-51D9-EDE0A56B551D}"/>
          </ac:spMkLst>
        </pc:spChg>
        <pc:spChg chg="mod">
          <ac:chgData name="Zanden,Danique D.P.M. van der" userId="S::367806@student.fontys.nl::07d31344-fd8c-47d6-ac01-b193514de533" providerId="AD" clId="Web-{FF3DF764-0675-45BF-963D-21F8388ADF5A}" dt="2023-12-19T18:13:58.435" v="206" actId="20577"/>
          <ac:spMkLst>
            <pc:docMk/>
            <pc:sldMk cId="4280970618" sldId="261"/>
            <ac:spMk id="3" creationId="{5940FAC5-7195-66B6-D93B-14FEBA4353D9}"/>
          </ac:spMkLst>
        </pc:spChg>
        <pc:spChg chg="mod">
          <ac:chgData name="Zanden,Danique D.P.M. van der" userId="S::367806@student.fontys.nl::07d31344-fd8c-47d6-ac01-b193514de533" providerId="AD" clId="Web-{FF3DF764-0675-45BF-963D-21F8388ADF5A}" dt="2023-12-19T18:13:56.169" v="205" actId="20577"/>
          <ac:spMkLst>
            <pc:docMk/>
            <pc:sldMk cId="4280970618" sldId="261"/>
            <ac:spMk id="4" creationId="{F1BFE727-B243-298A-366E-373386B92CC8}"/>
          </ac:spMkLst>
        </pc:spChg>
      </pc:sldChg>
    </pc:docChg>
  </pc:docChgLst>
  <pc:docChgLst>
    <pc:chgData name="Zanden,Danique D.P.M. van der" userId="S::367806@student.fontys.nl::07d31344-fd8c-47d6-ac01-b193514de533" providerId="AD" clId="Web-{008D1846-9259-4608-8B2C-3ACDD9B461F2}"/>
    <pc:docChg chg="modSld">
      <pc:chgData name="Zanden,Danique D.P.M. van der" userId="S::367806@student.fontys.nl::07d31344-fd8c-47d6-ac01-b193514de533" providerId="AD" clId="Web-{008D1846-9259-4608-8B2C-3ACDD9B461F2}" dt="2024-01-04T16:55:26.502" v="6" actId="1076"/>
      <pc:docMkLst>
        <pc:docMk/>
      </pc:docMkLst>
      <pc:sldChg chg="modSp">
        <pc:chgData name="Zanden,Danique D.P.M. van der" userId="S::367806@student.fontys.nl::07d31344-fd8c-47d6-ac01-b193514de533" providerId="AD" clId="Web-{008D1846-9259-4608-8B2C-3ACDD9B461F2}" dt="2024-01-04T16:55:26.502" v="6" actId="1076"/>
        <pc:sldMkLst>
          <pc:docMk/>
          <pc:sldMk cId="2172792666" sldId="258"/>
        </pc:sldMkLst>
        <pc:spChg chg="mod">
          <ac:chgData name="Zanden,Danique D.P.M. van der" userId="S::367806@student.fontys.nl::07d31344-fd8c-47d6-ac01-b193514de533" providerId="AD" clId="Web-{008D1846-9259-4608-8B2C-3ACDD9B461F2}" dt="2024-01-04T16:55:25.361" v="5" actId="20577"/>
          <ac:spMkLst>
            <pc:docMk/>
            <pc:sldMk cId="2172792666" sldId="258"/>
            <ac:spMk id="4" creationId="{378FD13C-AE38-97C4-4B9C-081E8BB7CC39}"/>
          </ac:spMkLst>
        </pc:spChg>
        <pc:picChg chg="mod">
          <ac:chgData name="Zanden,Danique D.P.M. van der" userId="S::367806@student.fontys.nl::07d31344-fd8c-47d6-ac01-b193514de533" providerId="AD" clId="Web-{008D1846-9259-4608-8B2C-3ACDD9B461F2}" dt="2024-01-04T16:55:26.502" v="6" actId="1076"/>
          <ac:picMkLst>
            <pc:docMk/>
            <pc:sldMk cId="2172792666" sldId="258"/>
            <ac:picMk id="10" creationId="{38D2E68A-3D6D-893E-B06F-4558D8360394}"/>
          </ac:picMkLst>
        </pc:picChg>
      </pc:sldChg>
    </pc:docChg>
  </pc:docChgLst>
  <pc:docChgLst>
    <pc:chgData name="Zanden,Danique D.P.M. van der" userId="S::367806@student.fontys.nl::07d31344-fd8c-47d6-ac01-b193514de533" providerId="AD" clId="Web-{07516AB6-C9AA-477D-82FF-5995F895A961}"/>
    <pc:docChg chg="modSld">
      <pc:chgData name="Zanden,Danique D.P.M. van der" userId="S::367806@student.fontys.nl::07d31344-fd8c-47d6-ac01-b193514de533" providerId="AD" clId="Web-{07516AB6-C9AA-477D-82FF-5995F895A961}" dt="2023-12-19T18:36:35.078" v="252" actId="20577"/>
      <pc:docMkLst>
        <pc:docMk/>
      </pc:docMkLst>
      <pc:sldChg chg="modSp">
        <pc:chgData name="Zanden,Danique D.P.M. van der" userId="S::367806@student.fontys.nl::07d31344-fd8c-47d6-ac01-b193514de533" providerId="AD" clId="Web-{07516AB6-C9AA-477D-82FF-5995F895A961}" dt="2023-12-19T18:36:35.078" v="252" actId="20577"/>
        <pc:sldMkLst>
          <pc:docMk/>
          <pc:sldMk cId="3172161066" sldId="257"/>
        </pc:sldMkLst>
        <pc:spChg chg="mod">
          <ac:chgData name="Zanden,Danique D.P.M. van der" userId="S::367806@student.fontys.nl::07d31344-fd8c-47d6-ac01-b193514de533" providerId="AD" clId="Web-{07516AB6-C9AA-477D-82FF-5995F895A961}" dt="2023-12-19T18:36:35.078" v="252" actId="20577"/>
          <ac:spMkLst>
            <pc:docMk/>
            <pc:sldMk cId="3172161066" sldId="257"/>
            <ac:spMk id="19" creationId="{A29BBBAF-DD41-7A94-61C2-B5AD9EA4B8DB}"/>
          </ac:spMkLst>
        </pc:spChg>
      </pc:sldChg>
      <pc:sldChg chg="modSp">
        <pc:chgData name="Zanden,Danique D.P.M. van der" userId="S::367806@student.fontys.nl::07d31344-fd8c-47d6-ac01-b193514de533" providerId="AD" clId="Web-{07516AB6-C9AA-477D-82FF-5995F895A961}" dt="2023-12-19T18:31:27.306" v="198" actId="20577"/>
        <pc:sldMkLst>
          <pc:docMk/>
          <pc:sldMk cId="1947257456" sldId="260"/>
        </pc:sldMkLst>
        <pc:spChg chg="mod">
          <ac:chgData name="Zanden,Danique D.P.M. van der" userId="S::367806@student.fontys.nl::07d31344-fd8c-47d6-ac01-b193514de533" providerId="AD" clId="Web-{07516AB6-C9AA-477D-82FF-5995F895A961}" dt="2023-12-19T18:31:27.306" v="198" actId="20577"/>
          <ac:spMkLst>
            <pc:docMk/>
            <pc:sldMk cId="1947257456" sldId="260"/>
            <ac:spMk id="4" creationId="{BF1BD8F1-DFB1-AE03-2644-BE50B82F5400}"/>
          </ac:spMkLst>
        </pc:spChg>
      </pc:sldChg>
      <pc:sldChg chg="addSp delSp modSp">
        <pc:chgData name="Zanden,Danique D.P.M. van der" userId="S::367806@student.fontys.nl::07d31344-fd8c-47d6-ac01-b193514de533" providerId="AD" clId="Web-{07516AB6-C9AA-477D-82FF-5995F895A961}" dt="2023-12-19T18:32:33.154" v="205" actId="1076"/>
        <pc:sldMkLst>
          <pc:docMk/>
          <pc:sldMk cId="4280970618" sldId="261"/>
        </pc:sldMkLst>
        <pc:spChg chg="mod">
          <ac:chgData name="Zanden,Danique D.P.M. van der" userId="S::367806@student.fontys.nl::07d31344-fd8c-47d6-ac01-b193514de533" providerId="AD" clId="Web-{07516AB6-C9AA-477D-82FF-5995F895A961}" dt="2023-12-19T18:32:19.872" v="202" actId="20577"/>
          <ac:spMkLst>
            <pc:docMk/>
            <pc:sldMk cId="4280970618" sldId="261"/>
            <ac:spMk id="2" creationId="{5603EC2A-A231-F4DE-51D9-EDE0A56B551D}"/>
          </ac:spMkLst>
        </pc:spChg>
        <pc:spChg chg="del">
          <ac:chgData name="Zanden,Danique D.P.M. van der" userId="S::367806@student.fontys.nl::07d31344-fd8c-47d6-ac01-b193514de533" providerId="AD" clId="Web-{07516AB6-C9AA-477D-82FF-5995F895A961}" dt="2023-12-19T18:32:20.200" v="203"/>
          <ac:spMkLst>
            <pc:docMk/>
            <pc:sldMk cId="4280970618" sldId="261"/>
            <ac:spMk id="4" creationId="{F1BFE727-B243-298A-366E-373386B92CC8}"/>
          </ac:spMkLst>
        </pc:spChg>
        <pc:picChg chg="add mod ord">
          <ac:chgData name="Zanden,Danique D.P.M. van der" userId="S::367806@student.fontys.nl::07d31344-fd8c-47d6-ac01-b193514de533" providerId="AD" clId="Web-{07516AB6-C9AA-477D-82FF-5995F895A961}" dt="2023-12-19T18:32:33.154" v="205" actId="1076"/>
          <ac:picMkLst>
            <pc:docMk/>
            <pc:sldMk cId="4280970618" sldId="261"/>
            <ac:picMk id="10" creationId="{342EE50E-5FEF-DF56-A5B5-CA5C1FFDA665}"/>
          </ac:picMkLst>
        </pc:picChg>
      </pc:sldChg>
    </pc:docChg>
  </pc:docChgLst>
  <pc:docChgLst>
    <pc:chgData name="Tadrała,Piotr P.P." userId="S::487080@student.fontys.nl::9fe08bff-6f0f-49f2-bcd5-f87bb948b37c" providerId="AD" clId="Web-{3590AC25-96A9-4A54-80D1-AE241CD20205}"/>
    <pc:docChg chg="modSld">
      <pc:chgData name="Tadrała,Piotr P.P." userId="S::487080@student.fontys.nl::9fe08bff-6f0f-49f2-bcd5-f87bb948b37c" providerId="AD" clId="Web-{3590AC25-96A9-4A54-80D1-AE241CD20205}" dt="2023-12-19T18:57:39.092" v="214" actId="20577"/>
      <pc:docMkLst>
        <pc:docMk/>
      </pc:docMkLst>
      <pc:sldChg chg="modSp">
        <pc:chgData name="Tadrała,Piotr P.P." userId="S::487080@student.fontys.nl::9fe08bff-6f0f-49f2-bcd5-f87bb948b37c" providerId="AD" clId="Web-{3590AC25-96A9-4A54-80D1-AE241CD20205}" dt="2023-12-19T18:57:39.092" v="214" actId="20577"/>
        <pc:sldMkLst>
          <pc:docMk/>
          <pc:sldMk cId="3172161066" sldId="257"/>
        </pc:sldMkLst>
        <pc:spChg chg="mod">
          <ac:chgData name="Tadrała,Piotr P.P." userId="S::487080@student.fontys.nl::9fe08bff-6f0f-49f2-bcd5-f87bb948b37c" providerId="AD" clId="Web-{3590AC25-96A9-4A54-80D1-AE241CD20205}" dt="2023-12-19T18:57:39.092" v="214" actId="20577"/>
          <ac:spMkLst>
            <pc:docMk/>
            <pc:sldMk cId="3172161066" sldId="257"/>
            <ac:spMk id="19" creationId="{A29BBBAF-DD41-7A94-61C2-B5AD9EA4B8DB}"/>
          </ac:spMkLst>
        </pc:spChg>
      </pc:sldChg>
      <pc:sldChg chg="delSp modSp">
        <pc:chgData name="Tadrała,Piotr P.P." userId="S::487080@student.fontys.nl::9fe08bff-6f0f-49f2-bcd5-f87bb948b37c" providerId="AD" clId="Web-{3590AC25-96A9-4A54-80D1-AE241CD20205}" dt="2023-12-19T18:47:27.213" v="211" actId="20577"/>
        <pc:sldMkLst>
          <pc:docMk/>
          <pc:sldMk cId="1947257456" sldId="260"/>
        </pc:sldMkLst>
        <pc:spChg chg="mod">
          <ac:chgData name="Tadrała,Piotr P.P." userId="S::487080@student.fontys.nl::9fe08bff-6f0f-49f2-bcd5-f87bb948b37c" providerId="AD" clId="Web-{3590AC25-96A9-4A54-80D1-AE241CD20205}" dt="2023-12-19T18:47:27.213" v="211" actId="20577"/>
          <ac:spMkLst>
            <pc:docMk/>
            <pc:sldMk cId="1947257456" sldId="260"/>
            <ac:spMk id="4" creationId="{BF1BD8F1-DFB1-AE03-2644-BE50B82F5400}"/>
          </ac:spMkLst>
        </pc:spChg>
        <pc:spChg chg="del">
          <ac:chgData name="Tadrała,Piotr P.P." userId="S::487080@student.fontys.nl::9fe08bff-6f0f-49f2-bcd5-f87bb948b37c" providerId="AD" clId="Web-{3590AC25-96A9-4A54-80D1-AE241CD20205}" dt="2023-12-19T18:31:56.793" v="121"/>
          <ac:spMkLst>
            <pc:docMk/>
            <pc:sldMk cId="1947257456" sldId="260"/>
            <ac:spMk id="5" creationId="{0DBB2680-6EEC-ADF5-5608-D244E9D0C243}"/>
          </ac:spMkLst>
        </pc:spChg>
        <pc:spChg chg="del">
          <ac:chgData name="Tadrała,Piotr P.P." userId="S::487080@student.fontys.nl::9fe08bff-6f0f-49f2-bcd5-f87bb948b37c" providerId="AD" clId="Web-{3590AC25-96A9-4A54-80D1-AE241CD20205}" dt="2023-12-19T18:32:03.215" v="122"/>
          <ac:spMkLst>
            <pc:docMk/>
            <pc:sldMk cId="1947257456" sldId="260"/>
            <ac:spMk id="12" creationId="{0667A663-B26B-B1EA-3201-87A7E54A617D}"/>
          </ac:spMkLst>
        </pc:spChg>
      </pc:sldChg>
    </pc:docChg>
  </pc:docChgLst>
  <pc:docChgLst>
    <pc:chgData name="Ribbens,Stan S." userId="S::388486@student.fontys.nl::b4a05d38-ad78-4708-89d9-c8608a1528eb" providerId="AD" clId="Web-{9D34C71F-CFFA-485D-B0BD-830360F241EB}"/>
    <pc:docChg chg="modSld">
      <pc:chgData name="Ribbens,Stan S." userId="S::388486@student.fontys.nl::b4a05d38-ad78-4708-89d9-c8608a1528eb" providerId="AD" clId="Web-{9D34C71F-CFFA-485D-B0BD-830360F241EB}" dt="2023-12-19T18:31:41.096" v="805" actId="20577"/>
      <pc:docMkLst>
        <pc:docMk/>
      </pc:docMkLst>
      <pc:sldChg chg="modSp modNotes">
        <pc:chgData name="Ribbens,Stan S." userId="S::388486@student.fontys.nl::b4a05d38-ad78-4708-89d9-c8608a1528eb" providerId="AD" clId="Web-{9D34C71F-CFFA-485D-B0BD-830360F241EB}" dt="2023-12-19T18:31:41.096" v="805" actId="20577"/>
        <pc:sldMkLst>
          <pc:docMk/>
          <pc:sldMk cId="3172161066" sldId="257"/>
        </pc:sldMkLst>
        <pc:spChg chg="mod">
          <ac:chgData name="Ribbens,Stan S." userId="S::388486@student.fontys.nl::b4a05d38-ad78-4708-89d9-c8608a1528eb" providerId="AD" clId="Web-{9D34C71F-CFFA-485D-B0BD-830360F241EB}" dt="2023-12-19T18:30:23.528" v="698" actId="20577"/>
          <ac:spMkLst>
            <pc:docMk/>
            <pc:sldMk cId="3172161066" sldId="257"/>
            <ac:spMk id="17" creationId="{3AEAD844-5BE9-5AE8-5919-24392258E5E2}"/>
          </ac:spMkLst>
        </pc:spChg>
        <pc:spChg chg="mod">
          <ac:chgData name="Ribbens,Stan S." userId="S::388486@student.fontys.nl::b4a05d38-ad78-4708-89d9-c8608a1528eb" providerId="AD" clId="Web-{9D34C71F-CFFA-485D-B0BD-830360F241EB}" dt="2023-12-19T18:31:41.096" v="805" actId="20577"/>
          <ac:spMkLst>
            <pc:docMk/>
            <pc:sldMk cId="3172161066" sldId="257"/>
            <ac:spMk id="19" creationId="{A29BBBAF-DD41-7A94-61C2-B5AD9EA4B8DB}"/>
          </ac:spMkLst>
        </pc:spChg>
      </pc:sldChg>
      <pc:sldChg chg="addSp delSp modSp">
        <pc:chgData name="Ribbens,Stan S." userId="S::388486@student.fontys.nl::b4a05d38-ad78-4708-89d9-c8608a1528eb" providerId="AD" clId="Web-{9D34C71F-CFFA-485D-B0BD-830360F241EB}" dt="2023-12-19T18:29:31.009" v="665"/>
        <pc:sldMkLst>
          <pc:docMk/>
          <pc:sldMk cId="1947257456" sldId="260"/>
        </pc:sldMkLst>
        <pc:spChg chg="del">
          <ac:chgData name="Ribbens,Stan S." userId="S::388486@student.fontys.nl::b4a05d38-ad78-4708-89d9-c8608a1528eb" providerId="AD" clId="Web-{9D34C71F-CFFA-485D-B0BD-830360F241EB}" dt="2023-12-19T18:29:28.712" v="664"/>
          <ac:spMkLst>
            <pc:docMk/>
            <pc:sldMk cId="1947257456" sldId="260"/>
            <ac:spMk id="6" creationId="{00857462-5582-0E62-0D04-309D3BD10872}"/>
          </ac:spMkLst>
        </pc:spChg>
        <pc:spChg chg="add mod">
          <ac:chgData name="Ribbens,Stan S." userId="S::388486@student.fontys.nl::b4a05d38-ad78-4708-89d9-c8608a1528eb" providerId="AD" clId="Web-{9D34C71F-CFFA-485D-B0BD-830360F241EB}" dt="2023-12-19T18:29:31.009" v="665"/>
          <ac:spMkLst>
            <pc:docMk/>
            <pc:sldMk cId="1947257456" sldId="260"/>
            <ac:spMk id="12" creationId="{0667A663-B26B-B1EA-3201-87A7E54A617D}"/>
          </ac:spMkLst>
        </pc:spChg>
        <pc:picChg chg="add del mod ord">
          <ac:chgData name="Ribbens,Stan S." userId="S::388486@student.fontys.nl::b4a05d38-ad78-4708-89d9-c8608a1528eb" providerId="AD" clId="Web-{9D34C71F-CFFA-485D-B0BD-830360F241EB}" dt="2023-12-19T18:29:31.009" v="665"/>
          <ac:picMkLst>
            <pc:docMk/>
            <pc:sldMk cId="1947257456" sldId="260"/>
            <ac:picMk id="10" creationId="{FC62965F-800D-D600-379D-67192132DE98}"/>
          </ac:picMkLst>
        </pc:picChg>
      </pc:sldChg>
    </pc:docChg>
  </pc:docChgLst>
  <pc:docChgLst>
    <pc:chgData name="Offerman,Iris I." userId="S::495900@student.fontys.nl::ffe4eaa7-95bf-4063-ae7d-f0771e300528" providerId="AD" clId="Web-{692FA117-09E3-4E50-9766-0BA22CAD3751}"/>
    <pc:docChg chg="modSld">
      <pc:chgData name="Offerman,Iris I." userId="S::495900@student.fontys.nl::ffe4eaa7-95bf-4063-ae7d-f0771e300528" providerId="AD" clId="Web-{692FA117-09E3-4E50-9766-0BA22CAD3751}" dt="2024-01-16T05:46:35.476" v="768"/>
      <pc:docMkLst>
        <pc:docMk/>
      </pc:docMkLst>
      <pc:sldChg chg="modNotes">
        <pc:chgData name="Offerman,Iris I." userId="S::495900@student.fontys.nl::ffe4eaa7-95bf-4063-ae7d-f0771e300528" providerId="AD" clId="Web-{692FA117-09E3-4E50-9766-0BA22CAD3751}" dt="2024-01-16T05:46:35.476" v="768"/>
        <pc:sldMkLst>
          <pc:docMk/>
          <pc:sldMk cId="3465055689" sldId="259"/>
        </pc:sldMkLst>
      </pc:sldChg>
      <pc:sldChg chg="modSp">
        <pc:chgData name="Offerman,Iris I." userId="S::495900@student.fontys.nl::ffe4eaa7-95bf-4063-ae7d-f0771e300528" providerId="AD" clId="Web-{692FA117-09E3-4E50-9766-0BA22CAD3751}" dt="2024-01-16T05:37:54.974" v="24" actId="20577"/>
        <pc:sldMkLst>
          <pc:docMk/>
          <pc:sldMk cId="1947257456" sldId="260"/>
        </pc:sldMkLst>
        <pc:spChg chg="mod">
          <ac:chgData name="Offerman,Iris I." userId="S::495900@student.fontys.nl::ffe4eaa7-95bf-4063-ae7d-f0771e300528" providerId="AD" clId="Web-{692FA117-09E3-4E50-9766-0BA22CAD3751}" dt="2024-01-16T05:37:54.974" v="24" actId="20577"/>
          <ac:spMkLst>
            <pc:docMk/>
            <pc:sldMk cId="1947257456" sldId="260"/>
            <ac:spMk id="4" creationId="{BF1BD8F1-DFB1-AE03-2644-BE50B82F5400}"/>
          </ac:spMkLst>
        </pc:spChg>
      </pc:sldChg>
    </pc:docChg>
  </pc:docChgLst>
  <pc:docChgLst>
    <pc:chgData name="Ribbens,Stan S." userId="S::388486@student.fontys.nl::b4a05d38-ad78-4708-89d9-c8608a1528eb" providerId="AD" clId="Web-{33378469-440D-4C55-A03E-07F6480EE323}"/>
    <pc:docChg chg="modSld">
      <pc:chgData name="Ribbens,Stan S." userId="S::388486@student.fontys.nl::b4a05d38-ad78-4708-89d9-c8608a1528eb" providerId="AD" clId="Web-{33378469-440D-4C55-A03E-07F6480EE323}" dt="2024-01-04T14:58:57.450" v="1009"/>
      <pc:docMkLst>
        <pc:docMk/>
      </pc:docMkLst>
      <pc:sldChg chg="modNotes">
        <pc:chgData name="Ribbens,Stan S." userId="S::388486@student.fontys.nl::b4a05d38-ad78-4708-89d9-c8608a1528eb" providerId="AD" clId="Web-{33378469-440D-4C55-A03E-07F6480EE323}" dt="2024-01-04T13:18:57.738" v="12"/>
        <pc:sldMkLst>
          <pc:docMk/>
          <pc:sldMk cId="888385894" sldId="256"/>
        </pc:sldMkLst>
      </pc:sldChg>
      <pc:sldChg chg="modNotes">
        <pc:chgData name="Ribbens,Stan S." userId="S::388486@student.fontys.nl::b4a05d38-ad78-4708-89d9-c8608a1528eb" providerId="AD" clId="Web-{33378469-440D-4C55-A03E-07F6480EE323}" dt="2024-01-04T13:47:52.945" v="290"/>
        <pc:sldMkLst>
          <pc:docMk/>
          <pc:sldMk cId="2172792666" sldId="258"/>
        </pc:sldMkLst>
      </pc:sldChg>
      <pc:sldChg chg="modSp modNotes">
        <pc:chgData name="Ribbens,Stan S." userId="S::388486@student.fontys.nl::b4a05d38-ad78-4708-89d9-c8608a1528eb" providerId="AD" clId="Web-{33378469-440D-4C55-A03E-07F6480EE323}" dt="2024-01-04T14:58:57.450" v="1009"/>
        <pc:sldMkLst>
          <pc:docMk/>
          <pc:sldMk cId="3465055689" sldId="259"/>
        </pc:sldMkLst>
        <pc:spChg chg="mod">
          <ac:chgData name="Ribbens,Stan S." userId="S::388486@student.fontys.nl::b4a05d38-ad78-4708-89d9-c8608a1528eb" providerId="AD" clId="Web-{33378469-440D-4C55-A03E-07F6480EE323}" dt="2024-01-04T14:47:06.697" v="453" actId="20577"/>
          <ac:spMkLst>
            <pc:docMk/>
            <pc:sldMk cId="3465055689" sldId="259"/>
            <ac:spMk id="4" creationId="{692416CC-7E0A-215A-ECC5-927D3D7F266E}"/>
          </ac:spMkLst>
        </pc:spChg>
      </pc:sldChg>
    </pc:docChg>
  </pc:docChgLst>
  <pc:docChgLst>
    <pc:chgData name="Sprengers,Hans J.T.H.L." userId="S::495757@student.fontys.nl::632a9a6a-bf21-4b16-a6ac-ee638750d6db" providerId="AD" clId="Web-{30483A41-B276-47DF-AE09-8C4127BBF611}"/>
    <pc:docChg chg="modSld">
      <pc:chgData name="Sprengers,Hans J.T.H.L." userId="S::495757@student.fontys.nl::632a9a6a-bf21-4b16-a6ac-ee638750d6db" providerId="AD" clId="Web-{30483A41-B276-47DF-AE09-8C4127BBF611}" dt="2023-12-19T19:37:24.152" v="4"/>
      <pc:docMkLst>
        <pc:docMk/>
      </pc:docMkLst>
      <pc:sldChg chg="modSp modNotes">
        <pc:chgData name="Sprengers,Hans J.T.H.L." userId="S::495757@student.fontys.nl::632a9a6a-bf21-4b16-a6ac-ee638750d6db" providerId="AD" clId="Web-{30483A41-B276-47DF-AE09-8C4127BBF611}" dt="2023-12-19T19:37:24.152" v="4"/>
        <pc:sldMkLst>
          <pc:docMk/>
          <pc:sldMk cId="3465055689" sldId="259"/>
        </pc:sldMkLst>
        <pc:spChg chg="mod">
          <ac:chgData name="Sprengers,Hans J.T.H.L." userId="S::495757@student.fontys.nl::632a9a6a-bf21-4b16-a6ac-ee638750d6db" providerId="AD" clId="Web-{30483A41-B276-47DF-AE09-8C4127BBF611}" dt="2023-12-19T19:35:05.555" v="1" actId="20577"/>
          <ac:spMkLst>
            <pc:docMk/>
            <pc:sldMk cId="3465055689" sldId="259"/>
            <ac:spMk id="4" creationId="{692416CC-7E0A-215A-ECC5-927D3D7F266E}"/>
          </ac:spMkLst>
        </pc:spChg>
        <pc:picChg chg="mod">
          <ac:chgData name="Sprengers,Hans J.T.H.L." userId="S::495757@student.fontys.nl::632a9a6a-bf21-4b16-a6ac-ee638750d6db" providerId="AD" clId="Web-{30483A41-B276-47DF-AE09-8C4127BBF611}" dt="2023-12-19T19:36:52.057" v="2" actId="1076"/>
          <ac:picMkLst>
            <pc:docMk/>
            <pc:sldMk cId="3465055689" sldId="259"/>
            <ac:picMk id="11" creationId="{5F7122F5-A7C2-1D63-C2C0-DC4E4A6BD0FF}"/>
          </ac:picMkLst>
        </pc:picChg>
      </pc:sldChg>
    </pc:docChg>
  </pc:docChgLst>
  <pc:docChgLst>
    <pc:chgData clId="Web-{33378469-440D-4C55-A03E-07F6480EE323}"/>
    <pc:docChg chg="modSld">
      <pc:chgData name="" userId="" providerId="" clId="Web-{33378469-440D-4C55-A03E-07F6480EE323}" dt="2024-01-04T14:53:24.532" v="0"/>
      <pc:docMkLst>
        <pc:docMk/>
      </pc:docMkLst>
      <pc:sldChg chg="modNotes">
        <pc:chgData name="" userId="" providerId="" clId="Web-{33378469-440D-4C55-A03E-07F6480EE323}" dt="2024-01-04T14:53:24.532" v="0"/>
        <pc:sldMkLst>
          <pc:docMk/>
          <pc:sldMk cId="3465055689" sldId="259"/>
        </pc:sldMkLst>
      </pc:sldChg>
    </pc:docChg>
  </pc:docChgLst>
  <pc:docChgLst>
    <pc:chgData name="Offerman,Iris I." userId="S::495900@student.fontys.nl::ffe4eaa7-95bf-4063-ae7d-f0771e300528" providerId="AD" clId="Web-{DE3550E8-B6B5-48F9-B8FC-4FB663F29AFC}"/>
    <pc:docChg chg="modSld">
      <pc:chgData name="Offerman,Iris I." userId="S::495900@student.fontys.nl::ffe4eaa7-95bf-4063-ae7d-f0771e300528" providerId="AD" clId="Web-{DE3550E8-B6B5-48F9-B8FC-4FB663F29AFC}" dt="2024-01-16T05:48:50.978" v="123"/>
      <pc:docMkLst>
        <pc:docMk/>
      </pc:docMkLst>
      <pc:sldChg chg="modNotes">
        <pc:chgData name="Offerman,Iris I." userId="S::495900@student.fontys.nl::ffe4eaa7-95bf-4063-ae7d-f0771e300528" providerId="AD" clId="Web-{DE3550E8-B6B5-48F9-B8FC-4FB663F29AFC}" dt="2024-01-16T05:48:50.978" v="123"/>
        <pc:sldMkLst>
          <pc:docMk/>
          <pc:sldMk cId="3465055689" sldId="259"/>
        </pc:sldMkLst>
      </pc:sldChg>
    </pc:docChg>
  </pc:docChgLst>
  <pc:docChgLst>
    <pc:chgData name="Ribbens,Stan S." userId="S::388486@student.fontys.nl::b4a05d38-ad78-4708-89d9-c8608a1528eb" providerId="AD" clId="Web-{8E294984-4103-407F-AC43-89553E9B74E3}"/>
    <pc:docChg chg="modSld">
      <pc:chgData name="Ribbens,Stan S." userId="S::388486@student.fontys.nl::b4a05d38-ad78-4708-89d9-c8608a1528eb" providerId="AD" clId="Web-{8E294984-4103-407F-AC43-89553E9B74E3}" dt="2023-12-19T18:56:57.149" v="169" actId="20577"/>
      <pc:docMkLst>
        <pc:docMk/>
      </pc:docMkLst>
      <pc:sldChg chg="modSp modNotes">
        <pc:chgData name="Ribbens,Stan S." userId="S::388486@student.fontys.nl::b4a05d38-ad78-4708-89d9-c8608a1528eb" providerId="AD" clId="Web-{8E294984-4103-407F-AC43-89553E9B74E3}" dt="2023-12-19T18:56:57.149" v="169" actId="20577"/>
        <pc:sldMkLst>
          <pc:docMk/>
          <pc:sldMk cId="3172161066" sldId="257"/>
        </pc:sldMkLst>
        <pc:spChg chg="mod">
          <ac:chgData name="Ribbens,Stan S." userId="S::388486@student.fontys.nl::b4a05d38-ad78-4708-89d9-c8608a1528eb" providerId="AD" clId="Web-{8E294984-4103-407F-AC43-89553E9B74E3}" dt="2023-12-19T18:56:26.008" v="168" actId="20577"/>
          <ac:spMkLst>
            <pc:docMk/>
            <pc:sldMk cId="3172161066" sldId="257"/>
            <ac:spMk id="15" creationId="{007B6D72-8BFF-040D-A9EE-E504D105215B}"/>
          </ac:spMkLst>
        </pc:spChg>
        <pc:spChg chg="mod">
          <ac:chgData name="Ribbens,Stan S." userId="S::388486@student.fontys.nl::b4a05d38-ad78-4708-89d9-c8608a1528eb" providerId="AD" clId="Web-{8E294984-4103-407F-AC43-89553E9B74E3}" dt="2023-12-19T18:56:57.149" v="169" actId="20577"/>
          <ac:spMkLst>
            <pc:docMk/>
            <pc:sldMk cId="3172161066" sldId="257"/>
            <ac:spMk id="19" creationId="{A29BBBAF-DD41-7A94-61C2-B5AD9EA4B8DB}"/>
          </ac:spMkLst>
        </pc:spChg>
      </pc:sldChg>
    </pc:docChg>
  </pc:docChgLst>
  <pc:docChgLst>
    <pc:chgData name="Tadrała,Piotr P.P." userId="S::487080@student.fontys.nl::9fe08bff-6f0f-49f2-bcd5-f87bb948b37c" providerId="AD" clId="Web-{2B2ABB14-991A-4D53-B83A-0AB9D3DEAFD3}"/>
    <pc:docChg chg="addSld delSld modSld">
      <pc:chgData name="Tadrała,Piotr P.P." userId="S::487080@student.fontys.nl::9fe08bff-6f0f-49f2-bcd5-f87bb948b37c" providerId="AD" clId="Web-{2B2ABB14-991A-4D53-B83A-0AB9D3DEAFD3}" dt="2023-12-19T19:28:01.284" v="89" actId="20577"/>
      <pc:docMkLst>
        <pc:docMk/>
      </pc:docMkLst>
      <pc:sldChg chg="delSp modSp">
        <pc:chgData name="Tadrała,Piotr P.P." userId="S::487080@student.fontys.nl::9fe08bff-6f0f-49f2-bcd5-f87bb948b37c" providerId="AD" clId="Web-{2B2ABB14-991A-4D53-B83A-0AB9D3DEAFD3}" dt="2023-12-19T19:23:02.897" v="77" actId="14100"/>
        <pc:sldMkLst>
          <pc:docMk/>
          <pc:sldMk cId="3172161066" sldId="257"/>
        </pc:sldMkLst>
        <pc:spChg chg="mod">
          <ac:chgData name="Tadrała,Piotr P.P." userId="S::487080@student.fontys.nl::9fe08bff-6f0f-49f2-bcd5-f87bb948b37c" providerId="AD" clId="Web-{2B2ABB14-991A-4D53-B83A-0AB9D3DEAFD3}" dt="2023-12-19T19:12:07.606" v="64" actId="20577"/>
          <ac:spMkLst>
            <pc:docMk/>
            <pc:sldMk cId="3172161066" sldId="257"/>
            <ac:spMk id="13" creationId="{166D0F74-2EB6-A396-01AB-9B72CAEE5F78}"/>
          </ac:spMkLst>
        </pc:spChg>
        <pc:spChg chg="mod">
          <ac:chgData name="Tadrała,Piotr P.P." userId="S::487080@student.fontys.nl::9fe08bff-6f0f-49f2-bcd5-f87bb948b37c" providerId="AD" clId="Web-{2B2ABB14-991A-4D53-B83A-0AB9D3DEAFD3}" dt="2023-12-19T19:23:02.897" v="77" actId="14100"/>
          <ac:spMkLst>
            <pc:docMk/>
            <pc:sldMk cId="3172161066" sldId="257"/>
            <ac:spMk id="15" creationId="{007B6D72-8BFF-040D-A9EE-E504D105215B}"/>
          </ac:spMkLst>
        </pc:spChg>
        <pc:spChg chg="del">
          <ac:chgData name="Tadrała,Piotr P.P." userId="S::487080@student.fontys.nl::9fe08bff-6f0f-49f2-bcd5-f87bb948b37c" providerId="AD" clId="Web-{2B2ABB14-991A-4D53-B83A-0AB9D3DEAFD3}" dt="2023-12-19T19:22:57.975" v="76"/>
          <ac:spMkLst>
            <pc:docMk/>
            <pc:sldMk cId="3172161066" sldId="257"/>
            <ac:spMk id="17" creationId="{3AEAD844-5BE9-5AE8-5919-24392258E5E2}"/>
          </ac:spMkLst>
        </pc:spChg>
        <pc:spChg chg="del">
          <ac:chgData name="Tadrała,Piotr P.P." userId="S::487080@student.fontys.nl::9fe08bff-6f0f-49f2-bcd5-f87bb948b37c" providerId="AD" clId="Web-{2B2ABB14-991A-4D53-B83A-0AB9D3DEAFD3}" dt="2023-12-19T19:22:56.334" v="75"/>
          <ac:spMkLst>
            <pc:docMk/>
            <pc:sldMk cId="3172161066" sldId="257"/>
            <ac:spMk id="19" creationId="{A29BBBAF-DD41-7A94-61C2-B5AD9EA4B8DB}"/>
          </ac:spMkLst>
        </pc:spChg>
      </pc:sldChg>
      <pc:sldChg chg="delSp modSp">
        <pc:chgData name="Tadrała,Piotr P.P." userId="S::487080@student.fontys.nl::9fe08bff-6f0f-49f2-bcd5-f87bb948b37c" providerId="AD" clId="Web-{2B2ABB14-991A-4D53-B83A-0AB9D3DEAFD3}" dt="2023-12-19T19:23:39.867" v="81" actId="14100"/>
        <pc:sldMkLst>
          <pc:docMk/>
          <pc:sldMk cId="2172792666" sldId="258"/>
        </pc:sldMkLst>
        <pc:spChg chg="mod">
          <ac:chgData name="Tadrała,Piotr P.P." userId="S::487080@student.fontys.nl::9fe08bff-6f0f-49f2-bcd5-f87bb948b37c" providerId="AD" clId="Web-{2B2ABB14-991A-4D53-B83A-0AB9D3DEAFD3}" dt="2023-12-19T19:23:39.867" v="81" actId="14100"/>
          <ac:spMkLst>
            <pc:docMk/>
            <pc:sldMk cId="2172792666" sldId="258"/>
            <ac:spMk id="3" creationId="{863FBB77-41A0-6C5B-08D2-379B1900B710}"/>
          </ac:spMkLst>
        </pc:spChg>
        <pc:spChg chg="mod">
          <ac:chgData name="Tadrała,Piotr P.P." userId="S::487080@student.fontys.nl::9fe08bff-6f0f-49f2-bcd5-f87bb948b37c" providerId="AD" clId="Web-{2B2ABB14-991A-4D53-B83A-0AB9D3DEAFD3}" dt="2023-12-19T19:23:34.211" v="80" actId="14100"/>
          <ac:spMkLst>
            <pc:docMk/>
            <pc:sldMk cId="2172792666" sldId="258"/>
            <ac:spMk id="4" creationId="{378FD13C-AE38-97C4-4B9C-081E8BB7CC39}"/>
          </ac:spMkLst>
        </pc:spChg>
        <pc:spChg chg="del">
          <ac:chgData name="Tadrała,Piotr P.P." userId="S::487080@student.fontys.nl::9fe08bff-6f0f-49f2-bcd5-f87bb948b37c" providerId="AD" clId="Web-{2B2ABB14-991A-4D53-B83A-0AB9D3DEAFD3}" dt="2023-12-19T19:23:27.429" v="79"/>
          <ac:spMkLst>
            <pc:docMk/>
            <pc:sldMk cId="2172792666" sldId="258"/>
            <ac:spMk id="5" creationId="{47AAEC6E-0139-929B-C995-B8AB028601D7}"/>
          </ac:spMkLst>
        </pc:spChg>
        <pc:spChg chg="del">
          <ac:chgData name="Tadrała,Piotr P.P." userId="S::487080@student.fontys.nl::9fe08bff-6f0f-49f2-bcd5-f87bb948b37c" providerId="AD" clId="Web-{2B2ABB14-991A-4D53-B83A-0AB9D3DEAFD3}" dt="2023-12-19T19:23:24.070" v="78"/>
          <ac:spMkLst>
            <pc:docMk/>
            <pc:sldMk cId="2172792666" sldId="258"/>
            <ac:spMk id="6" creationId="{92EF6B79-DFE6-DB6C-7734-7E70B08AC4C6}"/>
          </ac:spMkLst>
        </pc:spChg>
      </pc:sldChg>
      <pc:sldChg chg="addSp delSp modSp add del">
        <pc:chgData name="Tadrała,Piotr P.P." userId="S::487080@student.fontys.nl::9fe08bff-6f0f-49f2-bcd5-f87bb948b37c" providerId="AD" clId="Web-{2B2ABB14-991A-4D53-B83A-0AB9D3DEAFD3}" dt="2023-12-19T19:25:41.106" v="82"/>
        <pc:sldMkLst>
          <pc:docMk/>
          <pc:sldMk cId="3465055689" sldId="259"/>
        </pc:sldMkLst>
        <pc:spChg chg="mod">
          <ac:chgData name="Tadrała,Piotr P.P." userId="S::487080@student.fontys.nl::9fe08bff-6f0f-49f2-bcd5-f87bb948b37c" providerId="AD" clId="Web-{2B2ABB14-991A-4D53-B83A-0AB9D3DEAFD3}" dt="2023-12-19T19:06:56.657" v="7" actId="20577"/>
          <ac:spMkLst>
            <pc:docMk/>
            <pc:sldMk cId="3465055689" sldId="259"/>
            <ac:spMk id="2" creationId="{AD0F7F1A-4C2D-0FA6-6B13-0D947A9A83DA}"/>
          </ac:spMkLst>
        </pc:spChg>
        <pc:spChg chg="mod">
          <ac:chgData name="Tadrała,Piotr P.P." userId="S::487080@student.fontys.nl::9fe08bff-6f0f-49f2-bcd5-f87bb948b37c" providerId="AD" clId="Web-{2B2ABB14-991A-4D53-B83A-0AB9D3DEAFD3}" dt="2023-12-19T19:07:36.814" v="54" actId="20577"/>
          <ac:spMkLst>
            <pc:docMk/>
            <pc:sldMk cId="3465055689" sldId="259"/>
            <ac:spMk id="4" creationId="{692416CC-7E0A-215A-ECC5-927D3D7F266E}"/>
          </ac:spMkLst>
        </pc:spChg>
        <pc:spChg chg="del">
          <ac:chgData name="Tadrała,Piotr P.P." userId="S::487080@student.fontys.nl::9fe08bff-6f0f-49f2-bcd5-f87bb948b37c" providerId="AD" clId="Web-{2B2ABB14-991A-4D53-B83A-0AB9D3DEAFD3}" dt="2023-12-19T19:07:49.815" v="55"/>
          <ac:spMkLst>
            <pc:docMk/>
            <pc:sldMk cId="3465055689" sldId="259"/>
            <ac:spMk id="5" creationId="{6BC46841-5D72-7208-498D-E99C967E9856}"/>
          </ac:spMkLst>
        </pc:spChg>
        <pc:picChg chg="add del mod">
          <ac:chgData name="Tadrała,Piotr P.P." userId="S::487080@student.fontys.nl::9fe08bff-6f0f-49f2-bcd5-f87bb948b37c" providerId="AD" clId="Web-{2B2ABB14-991A-4D53-B83A-0AB9D3DEAFD3}" dt="2023-12-19T19:22:03.786" v="72"/>
          <ac:picMkLst>
            <pc:docMk/>
            <pc:sldMk cId="3465055689" sldId="259"/>
            <ac:picMk id="10" creationId="{2FD070FC-7613-8BD4-8D31-812F089E8429}"/>
          </ac:picMkLst>
        </pc:picChg>
        <pc:picChg chg="add mod">
          <ac:chgData name="Tadrała,Piotr P.P." userId="S::487080@student.fontys.nl::9fe08bff-6f0f-49f2-bcd5-f87bb948b37c" providerId="AD" clId="Web-{2B2ABB14-991A-4D53-B83A-0AB9D3DEAFD3}" dt="2023-12-19T19:25:41.106" v="82"/>
          <ac:picMkLst>
            <pc:docMk/>
            <pc:sldMk cId="3465055689" sldId="259"/>
            <ac:picMk id="11" creationId="{5F7122F5-A7C2-1D63-C2C0-DC4E4A6BD0FF}"/>
          </ac:picMkLst>
        </pc:picChg>
      </pc:sldChg>
      <pc:sldChg chg="modSp">
        <pc:chgData name="Tadrała,Piotr P.P." userId="S::487080@student.fontys.nl::9fe08bff-6f0f-49f2-bcd5-f87bb948b37c" providerId="AD" clId="Web-{2B2ABB14-991A-4D53-B83A-0AB9D3DEAFD3}" dt="2023-12-19T19:28:01.284" v="89" actId="20577"/>
        <pc:sldMkLst>
          <pc:docMk/>
          <pc:sldMk cId="1947257456" sldId="260"/>
        </pc:sldMkLst>
        <pc:spChg chg="mod">
          <ac:chgData name="Tadrała,Piotr P.P." userId="S::487080@student.fontys.nl::9fe08bff-6f0f-49f2-bcd5-f87bb948b37c" providerId="AD" clId="Web-{2B2ABB14-991A-4D53-B83A-0AB9D3DEAFD3}" dt="2023-12-19T19:28:01.284" v="89" actId="20577"/>
          <ac:spMkLst>
            <pc:docMk/>
            <pc:sldMk cId="1947257456" sldId="260"/>
            <ac:spMk id="4" creationId="{BF1BD8F1-DFB1-AE03-2644-BE50B82F54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68621-525D-4DA3-B38F-407B927BD8E0}" type="datetimeFigureOut">
              <a:t>15-1-2024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26B13-0AD2-45E2-AC27-E20B18A619A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err="1">
                <a:cs typeface="Calibri"/>
              </a:rPr>
              <a:t>Introductie</a:t>
            </a:r>
            <a:r>
              <a:rPr lang="en-US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26B13-0AD2-45E2-AC27-E20B18A619A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Van Pitch tot </a:t>
            </a:r>
            <a:r>
              <a:rPr lang="en-US" err="1">
                <a:cs typeface="Calibri"/>
              </a:rPr>
              <a:t>probleem</a:t>
            </a:r>
            <a:r>
              <a:rPr lang="en-US">
                <a:cs typeface="Calibri"/>
              </a:rPr>
              <a:t>: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Het project </a:t>
            </a:r>
            <a:r>
              <a:rPr lang="en-US" err="1">
                <a:cs typeface="Calibri"/>
              </a:rPr>
              <a:t>begon</a:t>
            </a:r>
            <a:r>
              <a:rPr lang="en-US">
                <a:cs typeface="Calibri"/>
              </a:rPr>
              <a:t> op de </a:t>
            </a:r>
            <a:r>
              <a:rPr lang="en-US" err="1">
                <a:cs typeface="Calibri"/>
              </a:rPr>
              <a:t>pitchmarkt</a:t>
            </a:r>
            <a:r>
              <a:rPr lang="en-US">
                <a:cs typeface="Calibri"/>
              </a:rPr>
              <a:t> begin </a:t>
            </a:r>
            <a:r>
              <a:rPr lang="en-US" err="1">
                <a:cs typeface="Calibri"/>
              </a:rPr>
              <a:t>september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onder</a:t>
            </a:r>
            <a:r>
              <a:rPr lang="en-US">
                <a:cs typeface="Calibri"/>
              </a:rPr>
              <a:t> de naam deskagent.ai. Nadat de </a:t>
            </a:r>
            <a:r>
              <a:rPr lang="en-US" err="1">
                <a:cs typeface="Calibri"/>
              </a:rPr>
              <a:t>groepen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samen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gesteld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we </a:t>
            </a:r>
            <a:r>
              <a:rPr lang="en-US" err="1">
                <a:cs typeface="Calibri"/>
              </a:rPr>
              <a:t>gaan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onderzoeken</a:t>
            </a:r>
            <a:r>
              <a:rPr lang="en-US">
                <a:cs typeface="Calibri"/>
              </a:rPr>
              <a:t> wat het </a:t>
            </a:r>
            <a:r>
              <a:rPr lang="en-US" err="1">
                <a:cs typeface="Calibri"/>
              </a:rPr>
              <a:t>probleem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vraag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eigenlijk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. In </a:t>
            </a:r>
            <a:r>
              <a:rPr lang="en-US" err="1">
                <a:cs typeface="Calibri"/>
              </a:rPr>
              <a:t>onze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eerste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opvatting</a:t>
            </a:r>
            <a:r>
              <a:rPr lang="en-US">
                <a:cs typeface="Calibri"/>
              </a:rPr>
              <a:t> leek het </a:t>
            </a:r>
            <a:r>
              <a:rPr lang="en-US" err="1">
                <a:cs typeface="Calibri"/>
              </a:rPr>
              <a:t>alsof</a:t>
            </a:r>
            <a:r>
              <a:rPr lang="en-US">
                <a:cs typeface="Calibri"/>
              </a:rPr>
              <a:t> we </a:t>
            </a:r>
            <a:r>
              <a:rPr lang="en-US" err="1">
                <a:cs typeface="Calibri"/>
              </a:rPr>
              <a:t>een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proces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verbaal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moesten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automatiseren</a:t>
            </a:r>
            <a:r>
              <a:rPr lang="en-US">
                <a:cs typeface="Calibri"/>
              </a:rPr>
              <a:t> met Ai. Ai </a:t>
            </a:r>
            <a:r>
              <a:rPr lang="en-US" err="1">
                <a:cs typeface="Calibri"/>
              </a:rPr>
              <a:t>werd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genoemd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aan</a:t>
            </a:r>
            <a:r>
              <a:rPr lang="en-US">
                <a:cs typeface="Calibri"/>
              </a:rPr>
              <a:t> het begin van het project maar het </a:t>
            </a:r>
            <a:r>
              <a:rPr lang="en-US" err="1">
                <a:cs typeface="Calibri"/>
              </a:rPr>
              <a:t>toepassen</a:t>
            </a:r>
            <a:r>
              <a:rPr lang="en-US">
                <a:cs typeface="Calibri"/>
              </a:rPr>
              <a:t> er van </a:t>
            </a:r>
            <a:r>
              <a:rPr lang="en-US" err="1">
                <a:cs typeface="Calibri"/>
              </a:rPr>
              <a:t>bleek</a:t>
            </a:r>
            <a:r>
              <a:rPr lang="en-US">
                <a:cs typeface="Calibri"/>
              </a:rPr>
              <a:t> al </a:t>
            </a:r>
            <a:r>
              <a:rPr lang="en-US" err="1">
                <a:cs typeface="Calibri"/>
              </a:rPr>
              <a:t>snel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lastige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opgave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. Mede door de </a:t>
            </a:r>
            <a:r>
              <a:rPr lang="en-US" err="1">
                <a:cs typeface="Calibri"/>
              </a:rPr>
              <a:t>wettelijke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implicaties</a:t>
            </a:r>
            <a:r>
              <a:rPr lang="en-US">
                <a:cs typeface="Calibri"/>
              </a:rPr>
              <a:t> (1 op 1 </a:t>
            </a:r>
            <a:r>
              <a:rPr lang="en-US" err="1">
                <a:cs typeface="Calibri"/>
              </a:rPr>
              <a:t>overnemen</a:t>
            </a:r>
            <a:r>
              <a:rPr lang="en-US">
                <a:cs typeface="Calibri"/>
              </a:rPr>
              <a:t> van </a:t>
            </a:r>
            <a:r>
              <a:rPr lang="en-US" err="1">
                <a:cs typeface="Calibri"/>
              </a:rPr>
              <a:t>bewijsmateriaal</a:t>
            </a:r>
            <a:r>
              <a:rPr lang="en-US">
                <a:cs typeface="Calibri"/>
              </a:rPr>
              <a:t>) leek het </a:t>
            </a:r>
            <a:r>
              <a:rPr lang="en-US" err="1">
                <a:cs typeface="Calibri"/>
              </a:rPr>
              <a:t>ons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makkelijkste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oplossing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Gelukkig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ons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bleek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ons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bezoek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jullie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helemaal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vraag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. Jullie </a:t>
            </a:r>
            <a:r>
              <a:rPr lang="en-US" err="1">
                <a:cs typeface="Calibri"/>
              </a:rPr>
              <a:t>hadden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juist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moeite</a:t>
            </a:r>
            <a:r>
              <a:rPr lang="en-US">
                <a:cs typeface="Calibri"/>
              </a:rPr>
              <a:t> met </a:t>
            </a:r>
            <a:r>
              <a:rPr lang="en-US" err="1">
                <a:cs typeface="Calibri"/>
              </a:rPr>
              <a:t>exporteren</a:t>
            </a:r>
            <a:r>
              <a:rPr lang="en-US">
                <a:cs typeface="Calibri"/>
              </a:rPr>
              <a:t> van </a:t>
            </a:r>
            <a:r>
              <a:rPr lang="en-US" err="1">
                <a:cs typeface="Calibri"/>
              </a:rPr>
              <a:t>gesprekken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uit</a:t>
            </a:r>
            <a:r>
              <a:rPr lang="en-US">
                <a:cs typeface="Calibri"/>
              </a:rPr>
              <a:t> social media apps, met name de Snapchat-</a:t>
            </a:r>
            <a:r>
              <a:rPr lang="en-US" err="1">
                <a:cs typeface="Calibri"/>
              </a:rPr>
              <a:t>gesprekken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waren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arbeidsintensief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Vanuit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daar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we </a:t>
            </a:r>
            <a:r>
              <a:rPr lang="en-US" err="1">
                <a:cs typeface="Calibri"/>
              </a:rPr>
              <a:t>gestart</a:t>
            </a:r>
            <a:r>
              <a:rPr lang="en-US">
                <a:cs typeface="Calibri"/>
              </a:rPr>
              <a:t> met de </a:t>
            </a:r>
            <a:r>
              <a:rPr lang="en-US" err="1">
                <a:cs typeface="Calibri"/>
              </a:rPr>
              <a:t>probleemanalyse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requirements </a:t>
            </a:r>
            <a:r>
              <a:rPr lang="en-US" err="1">
                <a:cs typeface="Calibri"/>
              </a:rPr>
              <a:t>opstellen</a:t>
            </a:r>
            <a:r>
              <a:rPr lang="en-US">
                <a:cs typeface="Calibri"/>
              </a:rPr>
              <a:t>. De </a:t>
            </a:r>
            <a:r>
              <a:rPr lang="en-US" err="1">
                <a:cs typeface="Calibri"/>
              </a:rPr>
              <a:t>hoofdrequirements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volgt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Zie</a:t>
            </a:r>
            <a:r>
              <a:rPr lang="en-US">
                <a:cs typeface="Calibri"/>
              </a:rPr>
              <a:t> bullet points requirements.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26B13-0AD2-45E2-AC27-E20B18A619A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Nadat het </a:t>
            </a:r>
            <a:r>
              <a:rPr lang="en-US" err="1">
                <a:cs typeface="Calibri"/>
              </a:rPr>
              <a:t>probleem</a:t>
            </a:r>
            <a:r>
              <a:rPr lang="en-US">
                <a:cs typeface="Calibri"/>
              </a:rPr>
              <a:t> was </a:t>
            </a:r>
            <a:r>
              <a:rPr lang="en-US" err="1">
                <a:cs typeface="Calibri"/>
              </a:rPr>
              <a:t>vastgesteld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we </a:t>
            </a:r>
            <a:r>
              <a:rPr lang="en-US" err="1">
                <a:cs typeface="Calibri"/>
              </a:rPr>
              <a:t>samen</a:t>
            </a:r>
            <a:r>
              <a:rPr lang="en-US">
                <a:cs typeface="Calibri"/>
              </a:rPr>
              <a:t> met </a:t>
            </a:r>
            <a:r>
              <a:rPr lang="en-US" err="1">
                <a:cs typeface="Calibri"/>
              </a:rPr>
              <a:t>jullie</a:t>
            </a:r>
            <a:r>
              <a:rPr lang="en-US">
                <a:cs typeface="Calibri"/>
              </a:rPr>
              <a:t> op </a:t>
            </a:r>
            <a:r>
              <a:rPr lang="en-US" err="1">
                <a:cs typeface="Calibri"/>
              </a:rPr>
              <a:t>zoek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gegaan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naar</a:t>
            </a:r>
            <a:r>
              <a:rPr lang="en-US">
                <a:cs typeface="Calibri"/>
              </a:rPr>
              <a:t> de </a:t>
            </a:r>
            <a:r>
              <a:rPr lang="en-US" err="1">
                <a:cs typeface="Calibri"/>
              </a:rPr>
              <a:t>eisen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waar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onze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oplossing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moeten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voldoen</a:t>
            </a:r>
            <a:r>
              <a:rPr lang="en-US">
                <a:cs typeface="Calibri"/>
              </a:rPr>
              <a:t>. Het </a:t>
            </a:r>
            <a:r>
              <a:rPr lang="en-US" err="1">
                <a:cs typeface="Calibri"/>
              </a:rPr>
              <a:t>hoofddoel</a:t>
            </a:r>
            <a:r>
              <a:rPr lang="en-US">
                <a:cs typeface="Calibri"/>
              </a:rPr>
              <a:t> van de </a:t>
            </a:r>
            <a:r>
              <a:rPr lang="en-US" err="1">
                <a:cs typeface="Calibri"/>
              </a:rPr>
              <a:t>oplossing</a:t>
            </a:r>
            <a:r>
              <a:rPr lang="en-US">
                <a:cs typeface="Calibri"/>
              </a:rPr>
              <a:t> is de </a:t>
            </a:r>
            <a:r>
              <a:rPr lang="en-US" err="1">
                <a:cs typeface="Calibri"/>
              </a:rPr>
              <a:t>tijdsbesparing</a:t>
            </a:r>
            <a:r>
              <a:rPr lang="en-US">
                <a:cs typeface="Calibri"/>
              </a:rPr>
              <a:t>. Jullie </a:t>
            </a:r>
            <a:r>
              <a:rPr lang="en-US" err="1">
                <a:cs typeface="Calibri"/>
              </a:rPr>
              <a:t>gaven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</a:t>
            </a:r>
            <a:r>
              <a:rPr lang="en-US">
                <a:cs typeface="Calibri"/>
              </a:rPr>
              <a:t> nu </a:t>
            </a:r>
            <a:r>
              <a:rPr lang="en-US" err="1">
                <a:cs typeface="Calibri"/>
              </a:rPr>
              <a:t>ongeveer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uur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duurt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zouden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graag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willen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halveren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Daarnaast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moet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inhoud</a:t>
            </a:r>
            <a:r>
              <a:rPr lang="en-US">
                <a:cs typeface="Calibri"/>
              </a:rPr>
              <a:t> van de </a:t>
            </a:r>
            <a:r>
              <a:rPr lang="en-US" err="1">
                <a:cs typeface="Calibri"/>
              </a:rPr>
              <a:t>geëxporteerde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gesprekken</a:t>
            </a:r>
            <a:r>
              <a:rPr lang="en-US">
                <a:cs typeface="Calibri"/>
              </a:rPr>
              <a:t> 100% </a:t>
            </a:r>
            <a:r>
              <a:rPr lang="en-US" err="1">
                <a:cs typeface="Calibri"/>
              </a:rPr>
              <a:t>overeenkomen</a:t>
            </a:r>
            <a:r>
              <a:rPr lang="en-US">
                <a:cs typeface="Calibri"/>
              </a:rPr>
              <a:t> met de </a:t>
            </a:r>
            <a:r>
              <a:rPr lang="en-US" err="1">
                <a:cs typeface="Calibri"/>
              </a:rPr>
              <a:t>gesprekken</a:t>
            </a:r>
            <a:r>
              <a:rPr lang="en-US">
                <a:cs typeface="Calibri"/>
              </a:rPr>
              <a:t> in de social media </a:t>
            </a:r>
            <a:r>
              <a:rPr lang="en-US" err="1">
                <a:cs typeface="Calibri"/>
              </a:rPr>
              <a:t>applicaties</a:t>
            </a:r>
            <a:r>
              <a:rPr lang="en-US">
                <a:cs typeface="Calibri"/>
              </a:rPr>
              <a:t>. De data/</a:t>
            </a:r>
            <a:r>
              <a:rPr lang="en-US" err="1">
                <a:cs typeface="Calibri"/>
              </a:rPr>
              <a:t>inhoud</a:t>
            </a:r>
            <a:r>
              <a:rPr lang="en-US">
                <a:cs typeface="Calibri"/>
              </a:rPr>
              <a:t> van de </a:t>
            </a:r>
            <a:r>
              <a:rPr lang="en-US" err="1">
                <a:cs typeface="Calibri"/>
              </a:rPr>
              <a:t>gesprekken</a:t>
            </a:r>
            <a:r>
              <a:rPr lang="en-US">
                <a:cs typeface="Calibri"/>
              </a:rPr>
              <a:t> mag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online </a:t>
            </a:r>
            <a:r>
              <a:rPr lang="en-US" err="1">
                <a:cs typeface="Calibri"/>
              </a:rPr>
              <a:t>opgeslagen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worden</a:t>
            </a:r>
            <a:r>
              <a:rPr lang="en-US">
                <a:cs typeface="Calibri"/>
              </a:rPr>
              <a:t>. De </a:t>
            </a:r>
            <a:r>
              <a:rPr lang="en-US" err="1">
                <a:cs typeface="Calibri"/>
              </a:rPr>
              <a:t>oplossing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moet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gesprekken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exporteren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formatteren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een</a:t>
            </a:r>
            <a:r>
              <a:rPr lang="en-US">
                <a:cs typeface="Calibri"/>
              </a:rPr>
              <a:t> word-</a:t>
            </a:r>
            <a:r>
              <a:rPr lang="en-US" err="1">
                <a:cs typeface="Calibri"/>
              </a:rPr>
              <a:t>bestand</a:t>
            </a:r>
            <a:r>
              <a:rPr lang="en-US">
                <a:cs typeface="Calibri"/>
              </a:rPr>
              <a:t>. Dit </a:t>
            </a:r>
            <a:r>
              <a:rPr lang="en-US" err="1">
                <a:cs typeface="Calibri"/>
              </a:rPr>
              <a:t>moet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ook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allemaal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verpakt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worden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een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visueel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pakket</a:t>
            </a:r>
            <a:r>
              <a:rPr lang="en-US">
                <a:cs typeface="Calibri"/>
              </a:rPr>
              <a:t> wat </a:t>
            </a:r>
            <a:r>
              <a:rPr lang="en-US" err="1">
                <a:cs typeface="Calibri"/>
              </a:rPr>
              <a:t>makkelijk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snel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gebruiken</a:t>
            </a:r>
            <a:r>
              <a:rPr lang="en-US">
                <a:cs typeface="Calibri"/>
              </a:rPr>
              <a:t> is </a:t>
            </a:r>
            <a:r>
              <a:rPr lang="en-US" err="1">
                <a:cs typeface="Calibri"/>
              </a:rPr>
              <a:t>als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applicatie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in de </a:t>
            </a:r>
            <a:r>
              <a:rPr lang="en-US" err="1">
                <a:cs typeface="Calibri"/>
              </a:rPr>
              <a:t>huisstijl</a:t>
            </a:r>
            <a:r>
              <a:rPr lang="en-US">
                <a:cs typeface="Calibri"/>
              </a:rPr>
              <a:t> van de </a:t>
            </a:r>
            <a:r>
              <a:rPr lang="en-US" err="1">
                <a:cs typeface="Calibri"/>
              </a:rPr>
              <a:t>politie</a:t>
            </a:r>
            <a:r>
              <a:rPr lang="en-US">
                <a:cs typeface="Calibri"/>
              </a:rPr>
              <a:t> is </a:t>
            </a:r>
            <a:r>
              <a:rPr lang="en-US" err="1">
                <a:cs typeface="Calibri"/>
              </a:rPr>
              <a:t>vormgegeven</a:t>
            </a:r>
            <a:r>
              <a:rPr lang="en-US">
                <a:cs typeface="Calibri"/>
              </a:rPr>
              <a:t>.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26B13-0AD2-45E2-AC27-E20B18A619AD}" type="slidenum">
              <a:rPr lang="nl-NL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31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cs typeface="Calibri"/>
              </a:rPr>
              <a:t>De </a:t>
            </a:r>
            <a:r>
              <a:rPr lang="en-US" dirty="0" err="1">
                <a:cs typeface="Calibri"/>
              </a:rPr>
              <a:t>resultaten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tijdens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dit</a:t>
            </a:r>
            <a:r>
              <a:rPr lang="en-US" dirty="0">
                <a:cs typeface="Calibri"/>
              </a:rPr>
              <a:t> semester is het </a:t>
            </a:r>
            <a:r>
              <a:rPr lang="en-US" dirty="0" err="1">
                <a:cs typeface="Calibri"/>
              </a:rPr>
              <a:t>volgende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gemaakt</a:t>
            </a:r>
            <a:r>
              <a:rPr lang="en-US" dirty="0">
                <a:cs typeface="Calibri"/>
              </a:rPr>
              <a:t>. Als </a:t>
            </a:r>
            <a:r>
              <a:rPr lang="en-US" dirty="0" err="1">
                <a:cs typeface="Calibri"/>
              </a:rPr>
              <a:t>eerste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opleveringen</a:t>
            </a:r>
            <a:r>
              <a:rPr lang="en-US" dirty="0">
                <a:cs typeface="Calibri"/>
              </a:rPr>
              <a:t> van de software </a:t>
            </a:r>
            <a:r>
              <a:rPr lang="en-US" dirty="0" err="1">
                <a:cs typeface="Calibri"/>
              </a:rPr>
              <a:t>kant</a:t>
            </a:r>
            <a:r>
              <a:rPr lang="en-US" dirty="0">
                <a:cs typeface="Calibri"/>
              </a:rPr>
              <a:t>. Binnen software </a:t>
            </a:r>
            <a:r>
              <a:rPr lang="en-US" dirty="0" err="1">
                <a:cs typeface="Calibri"/>
              </a:rPr>
              <a:t>hebben</a:t>
            </a:r>
            <a:r>
              <a:rPr lang="en-US" dirty="0">
                <a:cs typeface="Calibri"/>
              </a:rPr>
              <a:t> Hans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Pjotr twee </a:t>
            </a:r>
            <a:r>
              <a:rPr lang="en-US" dirty="0" err="1">
                <a:cs typeface="Calibri"/>
              </a:rPr>
              <a:t>producten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gebouwd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Namelijk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modulaire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applicatie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de snapchat </a:t>
            </a:r>
            <a:r>
              <a:rPr lang="en-US" dirty="0" err="1">
                <a:cs typeface="Calibri"/>
              </a:rPr>
              <a:t>extensie</a:t>
            </a:r>
            <a:r>
              <a:rPr lang="en-US" dirty="0">
                <a:cs typeface="Calibri"/>
              </a:rPr>
              <a:t>. De </a:t>
            </a:r>
            <a:r>
              <a:rPr lang="en-US" dirty="0" err="1">
                <a:cs typeface="Calibri"/>
              </a:rPr>
              <a:t>applicatie</a:t>
            </a:r>
            <a:r>
              <a:rPr lang="en-US" dirty="0">
                <a:cs typeface="Calibri"/>
              </a:rPr>
              <a:t> is </a:t>
            </a:r>
            <a:r>
              <a:rPr lang="en-US" dirty="0" err="1">
                <a:cs typeface="Calibri"/>
              </a:rPr>
              <a:t>vooral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bedoeld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toekomst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deze</a:t>
            </a:r>
            <a:r>
              <a:rPr lang="en-US" dirty="0">
                <a:cs typeface="Calibri"/>
              </a:rPr>
              <a:t> is </a:t>
            </a:r>
            <a:r>
              <a:rPr lang="en-US" dirty="0" err="1">
                <a:cs typeface="Calibri"/>
              </a:rPr>
              <a:t>namelijk</a:t>
            </a:r>
            <a:r>
              <a:rPr lang="en-US" dirty="0">
                <a:cs typeface="Calibri"/>
              </a:rPr>
              <a:t> zo </a:t>
            </a:r>
            <a:r>
              <a:rPr lang="en-US" dirty="0" err="1">
                <a:cs typeface="Calibri"/>
              </a:rPr>
              <a:t>gebouwd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</a:t>
            </a:r>
            <a:r>
              <a:rPr lang="en-US" dirty="0">
                <a:cs typeface="Calibri"/>
              </a:rPr>
              <a:t> er tools </a:t>
            </a:r>
            <a:r>
              <a:rPr lang="en-US" dirty="0" err="1">
                <a:cs typeface="Calibri"/>
              </a:rPr>
              <a:t>zoals</a:t>
            </a:r>
            <a:r>
              <a:rPr lang="en-US" dirty="0">
                <a:cs typeface="Calibri"/>
              </a:rPr>
              <a:t> de snapchat </a:t>
            </a:r>
            <a:r>
              <a:rPr lang="en-US" dirty="0" err="1">
                <a:cs typeface="Calibri"/>
              </a:rPr>
              <a:t>extensie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kunnen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worden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toegevoegd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beschikbaar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kunnen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worden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gemaakt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gewenste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gebruikers</a:t>
            </a:r>
            <a:r>
              <a:rPr lang="en-US" dirty="0">
                <a:cs typeface="Calibri"/>
              </a:rPr>
              <a:t>. Denk </a:t>
            </a:r>
            <a:r>
              <a:rPr lang="en-US" dirty="0" err="1">
                <a:cs typeface="Calibri"/>
              </a:rPr>
              <a:t>hierbij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een</a:t>
            </a:r>
            <a:r>
              <a:rPr lang="en-US" dirty="0">
                <a:cs typeface="Calibri"/>
              </a:rPr>
              <a:t> tool </a:t>
            </a:r>
            <a:r>
              <a:rPr lang="en-US" dirty="0" err="1">
                <a:cs typeface="Calibri"/>
              </a:rPr>
              <a:t>voor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bijvoorbeeld</a:t>
            </a:r>
            <a:r>
              <a:rPr lang="en-US" dirty="0">
                <a:cs typeface="Calibri"/>
              </a:rPr>
              <a:t> Instagram, </a:t>
            </a:r>
            <a:r>
              <a:rPr lang="en-US" dirty="0" err="1">
                <a:cs typeface="Calibri"/>
              </a:rPr>
              <a:t>Whatsapp</a:t>
            </a:r>
            <a:r>
              <a:rPr lang="en-US" dirty="0">
                <a:cs typeface="Calibri"/>
              </a:rPr>
              <a:t> of </a:t>
            </a:r>
            <a:r>
              <a:rPr lang="en-US" dirty="0" err="1">
                <a:cs typeface="Calibri"/>
              </a:rPr>
              <a:t>zelfs</a:t>
            </a:r>
            <a:r>
              <a:rPr lang="en-US" dirty="0">
                <a:cs typeface="Calibri"/>
              </a:rPr>
              <a:t> de tool van </a:t>
            </a:r>
            <a:r>
              <a:rPr lang="en-US" dirty="0" err="1">
                <a:cs typeface="Calibri"/>
              </a:rPr>
              <a:t>onze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studenten</a:t>
            </a:r>
            <a:r>
              <a:rPr lang="en-US" dirty="0">
                <a:cs typeface="Calibri"/>
              </a:rPr>
              <a:t> van </a:t>
            </a:r>
            <a:r>
              <a:rPr lang="en-US" dirty="0" err="1">
                <a:cs typeface="Calibri"/>
              </a:rPr>
              <a:t>FakeAgent</a:t>
            </a:r>
            <a:r>
              <a:rPr lang="en-US" dirty="0">
                <a:cs typeface="Calibri"/>
              </a:rPr>
              <a:t>. De tool </a:t>
            </a:r>
            <a:r>
              <a:rPr lang="en-US" dirty="0" err="1">
                <a:cs typeface="Calibri"/>
              </a:rPr>
              <a:t>voor</a:t>
            </a:r>
            <a:r>
              <a:rPr lang="en-US" dirty="0">
                <a:cs typeface="Calibri"/>
              </a:rPr>
              <a:t> Snapchat is </a:t>
            </a:r>
            <a:r>
              <a:rPr lang="en-US" dirty="0" err="1">
                <a:cs typeface="Calibri"/>
              </a:rPr>
              <a:t>voor</a:t>
            </a:r>
            <a:r>
              <a:rPr lang="en-US" dirty="0">
                <a:cs typeface="Calibri"/>
              </a:rPr>
              <a:t> nu het </a:t>
            </a:r>
            <a:r>
              <a:rPr lang="en-US" dirty="0" err="1">
                <a:cs typeface="Calibri"/>
              </a:rPr>
              <a:t>makkelijkste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gebruiken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alleenstaande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extensie</a:t>
            </a:r>
            <a:r>
              <a:rPr lang="en-US" dirty="0">
                <a:cs typeface="Calibri"/>
              </a:rPr>
              <a:t>. Door de </a:t>
            </a:r>
            <a:r>
              <a:rPr lang="en-US" dirty="0" err="1">
                <a:cs typeface="Calibri"/>
              </a:rPr>
              <a:t>extensie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gebruiken</a:t>
            </a:r>
            <a:r>
              <a:rPr lang="en-US" dirty="0">
                <a:cs typeface="Calibri"/>
              </a:rPr>
              <a:t> van de </a:t>
            </a:r>
            <a:r>
              <a:rPr lang="en-US" dirty="0" err="1">
                <a:cs typeface="Calibri"/>
              </a:rPr>
              <a:t>applicatie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gaat</a:t>
            </a:r>
            <a:r>
              <a:rPr lang="en-US" dirty="0">
                <a:cs typeface="Calibri"/>
              </a:rPr>
              <a:t> er </a:t>
            </a:r>
            <a:r>
              <a:rPr lang="en-US" dirty="0" err="1">
                <a:cs typeface="Calibri"/>
              </a:rPr>
              <a:t>ook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geen</a:t>
            </a:r>
            <a:r>
              <a:rPr lang="en-US" dirty="0">
                <a:cs typeface="Calibri"/>
              </a:rPr>
              <a:t> data over de server </a:t>
            </a:r>
            <a:r>
              <a:rPr lang="en-US" dirty="0" err="1">
                <a:cs typeface="Calibri"/>
              </a:rPr>
              <a:t>waar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applicatie</a:t>
            </a:r>
            <a:r>
              <a:rPr lang="en-US" dirty="0">
                <a:cs typeface="Calibri"/>
              </a:rPr>
              <a:t> op </a:t>
            </a:r>
            <a:r>
              <a:rPr lang="en-US" dirty="0" err="1">
                <a:cs typeface="Calibri"/>
              </a:rPr>
              <a:t>draait</a:t>
            </a:r>
            <a:r>
              <a:rPr lang="en-US" dirty="0">
                <a:cs typeface="Calibri"/>
              </a:rPr>
              <a:t>. </a:t>
            </a:r>
          </a:p>
          <a:p>
            <a:pPr>
              <a:spcBef>
                <a:spcPct val="0"/>
              </a:spcBef>
            </a:pPr>
            <a:br>
              <a:rPr lang="en-US" dirty="0">
                <a:ea typeface="Calibri"/>
                <a:cs typeface="+mn-lt"/>
              </a:rPr>
            </a:br>
            <a:r>
              <a:rPr lang="en-US" dirty="0">
                <a:ea typeface="Calibri"/>
                <a:cs typeface="Calibri"/>
              </a:rPr>
              <a:t>Dan </a:t>
            </a:r>
            <a:r>
              <a:rPr lang="en-US" dirty="0" err="1">
                <a:ea typeface="Calibri"/>
                <a:cs typeface="Calibri"/>
              </a:rPr>
              <a:t>naar</a:t>
            </a:r>
            <a:r>
              <a:rPr lang="en-US" dirty="0">
                <a:ea typeface="Calibri"/>
                <a:cs typeface="Calibri"/>
              </a:rPr>
              <a:t> Media, </a:t>
            </a:r>
            <a:r>
              <a:rPr lang="en-US" dirty="0" err="1">
                <a:ea typeface="Calibri"/>
                <a:cs typeface="Calibri"/>
              </a:rPr>
              <a:t>waar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Danique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aan</a:t>
            </a:r>
            <a:r>
              <a:rPr lang="en-US" dirty="0">
                <a:ea typeface="Calibri"/>
                <a:cs typeface="Calibri"/>
              </a:rPr>
              <a:t> de slag is </a:t>
            </a:r>
            <a:r>
              <a:rPr lang="en-US" dirty="0" err="1">
                <a:ea typeface="Calibri"/>
                <a:cs typeface="Calibri"/>
              </a:rPr>
              <a:t>gegaan</a:t>
            </a:r>
            <a:r>
              <a:rPr lang="en-US" dirty="0">
                <a:ea typeface="Calibri"/>
                <a:cs typeface="Calibri"/>
              </a:rPr>
              <a:t> met </a:t>
            </a:r>
            <a:r>
              <a:rPr lang="en-US" dirty="0" err="1">
                <a:ea typeface="Calibri"/>
                <a:cs typeface="Calibri"/>
              </a:rPr>
              <a:t>gerbuikersinteractie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design. Ze is </a:t>
            </a:r>
            <a:r>
              <a:rPr lang="en-US" dirty="0" err="1">
                <a:ea typeface="Calibri"/>
                <a:cs typeface="Calibri"/>
              </a:rPr>
              <a:t>gestart</a:t>
            </a:r>
            <a:r>
              <a:rPr lang="en-US" dirty="0">
                <a:ea typeface="Calibri"/>
                <a:cs typeface="Calibri"/>
              </a:rPr>
              <a:t> met </a:t>
            </a:r>
            <a:r>
              <a:rPr lang="en-US" dirty="0" err="1">
                <a:ea typeface="Calibri"/>
                <a:cs typeface="Calibri"/>
              </a:rPr>
              <a:t>onderzoek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naar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doelgroep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heeft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onder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andere</a:t>
            </a:r>
            <a:r>
              <a:rPr lang="en-US" dirty="0">
                <a:ea typeface="Calibri"/>
                <a:cs typeface="Calibri"/>
              </a:rPr>
              <a:t> persona's </a:t>
            </a:r>
            <a:r>
              <a:rPr lang="en-US" dirty="0" err="1">
                <a:ea typeface="Calibri"/>
                <a:cs typeface="Calibri"/>
              </a:rPr>
              <a:t>opgesteld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mede</a:t>
            </a:r>
            <a:r>
              <a:rPr lang="en-US" dirty="0">
                <a:ea typeface="Calibri"/>
                <a:cs typeface="Calibri"/>
              </a:rPr>
              <a:t> met </a:t>
            </a:r>
            <a:r>
              <a:rPr lang="en-US" dirty="0" err="1">
                <a:ea typeface="Calibri"/>
                <a:cs typeface="Calibri"/>
              </a:rPr>
              <a:t>behulp</a:t>
            </a:r>
            <a:r>
              <a:rPr lang="en-US" dirty="0">
                <a:ea typeface="Calibri"/>
                <a:cs typeface="Calibri"/>
              </a:rPr>
              <a:t> van </a:t>
            </a:r>
            <a:r>
              <a:rPr lang="en-US" dirty="0" err="1">
                <a:ea typeface="Calibri"/>
                <a:cs typeface="Calibri"/>
              </a:rPr>
              <a:t>een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vragenlijst</a:t>
            </a:r>
            <a:r>
              <a:rPr lang="en-US" dirty="0">
                <a:ea typeface="Calibri"/>
                <a:cs typeface="Calibri"/>
              </a:rPr>
              <a:t> die is </a:t>
            </a:r>
            <a:r>
              <a:rPr lang="en-US" dirty="0" err="1">
                <a:ea typeface="Calibri"/>
                <a:cs typeface="Calibri"/>
              </a:rPr>
              <a:t>ingevuld</a:t>
            </a:r>
            <a:r>
              <a:rPr lang="en-US" dirty="0">
                <a:ea typeface="Calibri"/>
                <a:cs typeface="Calibri"/>
              </a:rPr>
              <a:t> door Milou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haar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collega's</a:t>
            </a:r>
            <a:r>
              <a:rPr lang="en-US" dirty="0">
                <a:ea typeface="Calibri"/>
                <a:cs typeface="Calibri"/>
              </a:rPr>
              <a:t>. De persona's </a:t>
            </a:r>
            <a:r>
              <a:rPr lang="en-US" dirty="0" err="1">
                <a:ea typeface="Calibri"/>
                <a:cs typeface="Calibri"/>
              </a:rPr>
              <a:t>maakten</a:t>
            </a:r>
            <a:r>
              <a:rPr lang="en-US" dirty="0">
                <a:ea typeface="Calibri"/>
                <a:cs typeface="Calibri"/>
              </a:rPr>
              <a:t> de </a:t>
            </a:r>
            <a:r>
              <a:rPr lang="en-US" dirty="0" err="1">
                <a:ea typeface="Calibri"/>
                <a:cs typeface="Calibri"/>
              </a:rPr>
              <a:t>doelgroep</a:t>
            </a:r>
            <a:r>
              <a:rPr lang="en-US" dirty="0">
                <a:ea typeface="Calibri"/>
                <a:cs typeface="Calibri"/>
              </a:rPr>
              <a:t> in </a:t>
            </a:r>
            <a:r>
              <a:rPr lang="en-US" dirty="0" err="1">
                <a:ea typeface="Calibri"/>
                <a:cs typeface="Calibri"/>
              </a:rPr>
              <a:t>een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oogopslag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inzichtelijk</a:t>
            </a:r>
            <a:r>
              <a:rPr lang="en-US" dirty="0">
                <a:ea typeface="Calibri"/>
                <a:cs typeface="Calibri"/>
              </a:rPr>
              <a:t>. Er is </a:t>
            </a:r>
            <a:r>
              <a:rPr lang="en-US" dirty="0" err="1">
                <a:ea typeface="Calibri"/>
                <a:cs typeface="Calibri"/>
              </a:rPr>
              <a:t>uitgebreid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onderzoek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gedaan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naar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huisstijl</a:t>
            </a:r>
            <a:r>
              <a:rPr lang="en-US" dirty="0">
                <a:ea typeface="Calibri"/>
                <a:cs typeface="Calibri"/>
              </a:rPr>
              <a:t> van de </a:t>
            </a:r>
            <a:r>
              <a:rPr lang="en-US" dirty="0" err="1">
                <a:ea typeface="Calibri"/>
                <a:cs typeface="Calibri"/>
              </a:rPr>
              <a:t>politie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is </a:t>
            </a:r>
            <a:r>
              <a:rPr lang="en-US" dirty="0" err="1">
                <a:ea typeface="Calibri"/>
                <a:cs typeface="Calibri"/>
              </a:rPr>
              <a:t>een</a:t>
            </a:r>
            <a:r>
              <a:rPr lang="en-US" dirty="0">
                <a:ea typeface="Calibri"/>
                <a:cs typeface="Calibri"/>
              </a:rPr>
              <a:t> collage van </a:t>
            </a:r>
            <a:r>
              <a:rPr lang="en-US" dirty="0" err="1">
                <a:ea typeface="Calibri"/>
                <a:cs typeface="Calibri"/>
              </a:rPr>
              <a:t>gemaakt</a:t>
            </a:r>
            <a:r>
              <a:rPr lang="en-US" dirty="0">
                <a:ea typeface="Calibri"/>
                <a:cs typeface="Calibri"/>
              </a:rPr>
              <a:t>. Met al </a:t>
            </a:r>
            <a:r>
              <a:rPr lang="en-US" dirty="0" err="1">
                <a:ea typeface="Calibri"/>
                <a:cs typeface="Calibri"/>
              </a:rPr>
              <a:t>deze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informatie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zijn</a:t>
            </a:r>
            <a:r>
              <a:rPr lang="en-US" dirty="0">
                <a:ea typeface="Calibri"/>
                <a:cs typeface="Calibri"/>
              </a:rPr>
              <a:t> er wireframes, </a:t>
            </a:r>
            <a:r>
              <a:rPr lang="en-US" dirty="0" err="1">
                <a:ea typeface="Calibri"/>
                <a:cs typeface="Calibri"/>
              </a:rPr>
              <a:t>digitale</a:t>
            </a:r>
            <a:r>
              <a:rPr lang="en-US" dirty="0">
                <a:ea typeface="Calibri"/>
                <a:cs typeface="Calibri"/>
              </a:rPr>
              <a:t> designs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prototypes </a:t>
            </a:r>
            <a:r>
              <a:rPr lang="en-US" dirty="0" err="1">
                <a:ea typeface="Calibri"/>
                <a:cs typeface="Calibri"/>
              </a:rPr>
              <a:t>gemaakt</a:t>
            </a:r>
            <a:r>
              <a:rPr lang="en-US" dirty="0">
                <a:ea typeface="Calibri"/>
                <a:cs typeface="Calibri"/>
              </a:rPr>
              <a:t>. </a:t>
            </a:r>
            <a:r>
              <a:rPr lang="en-US" dirty="0" err="1">
                <a:ea typeface="Calibri"/>
                <a:cs typeface="Calibri"/>
              </a:rPr>
              <a:t>Mocht</a:t>
            </a:r>
            <a:r>
              <a:rPr lang="en-US" dirty="0">
                <a:ea typeface="Calibri"/>
                <a:cs typeface="Calibri"/>
              </a:rPr>
              <a:t> het project </a:t>
            </a:r>
            <a:r>
              <a:rPr lang="en-US" dirty="0" err="1">
                <a:ea typeface="Calibri"/>
                <a:cs typeface="Calibri"/>
              </a:rPr>
              <a:t>volgend</a:t>
            </a:r>
            <a:r>
              <a:rPr lang="en-US" dirty="0">
                <a:ea typeface="Calibri"/>
                <a:cs typeface="Calibri"/>
              </a:rPr>
              <a:t> semester </a:t>
            </a:r>
            <a:r>
              <a:rPr lang="en-US" dirty="0" err="1">
                <a:ea typeface="Calibri"/>
                <a:cs typeface="Calibri"/>
              </a:rPr>
              <a:t>opgepakt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worden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zouden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deze</a:t>
            </a:r>
            <a:r>
              <a:rPr lang="en-US" dirty="0">
                <a:ea typeface="Calibri"/>
                <a:cs typeface="Calibri"/>
              </a:rPr>
              <a:t> designs erg </a:t>
            </a:r>
            <a:r>
              <a:rPr lang="en-US" dirty="0" err="1">
                <a:ea typeface="Calibri"/>
                <a:cs typeface="Calibri"/>
              </a:rPr>
              <a:t>waardevol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zijn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voor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studenten</a:t>
            </a:r>
            <a:r>
              <a:rPr lang="en-US" dirty="0">
                <a:ea typeface="Calibri"/>
                <a:cs typeface="Calibri"/>
              </a:rPr>
              <a:t> die er mee </a:t>
            </a:r>
            <a:r>
              <a:rPr lang="en-US" dirty="0" err="1">
                <a:ea typeface="Calibri"/>
                <a:cs typeface="Calibri"/>
              </a:rPr>
              <a:t>verder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gaan</a:t>
            </a:r>
            <a:r>
              <a:rPr lang="en-US" dirty="0">
                <a:ea typeface="Calibri"/>
                <a:cs typeface="Calibri"/>
              </a:rPr>
              <a:t>. 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Als </a:t>
            </a:r>
            <a:r>
              <a:rPr lang="en-US" dirty="0" err="1">
                <a:cs typeface="Calibri"/>
              </a:rPr>
              <a:t>laatste</a:t>
            </a:r>
            <a:r>
              <a:rPr lang="en-US" dirty="0">
                <a:cs typeface="Calibri"/>
              </a:rPr>
              <a:t> de business, we </a:t>
            </a:r>
            <a:r>
              <a:rPr lang="en-US" dirty="0" err="1">
                <a:cs typeface="Calibri"/>
              </a:rPr>
              <a:t>hebben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een</a:t>
            </a:r>
            <a:r>
              <a:rPr lang="en-US" dirty="0">
                <a:cs typeface="Calibri"/>
              </a:rPr>
              <a:t> business </a:t>
            </a:r>
            <a:r>
              <a:rPr lang="en-US" dirty="0" err="1">
                <a:cs typeface="Calibri"/>
              </a:rPr>
              <a:t>onderzoek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gedaan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waarbij</a:t>
            </a:r>
            <a:r>
              <a:rPr lang="en-US" dirty="0">
                <a:cs typeface="Calibri"/>
              </a:rPr>
              <a:t> het </a:t>
            </a:r>
            <a:r>
              <a:rPr lang="en-US" dirty="0" err="1">
                <a:cs typeface="Calibri"/>
              </a:rPr>
              <a:t>huidige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het </a:t>
            </a:r>
            <a:r>
              <a:rPr lang="en-US" dirty="0" err="1">
                <a:cs typeface="Calibri"/>
              </a:rPr>
              <a:t>gewenste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beschrijven</a:t>
            </a:r>
            <a:r>
              <a:rPr lang="en-US" dirty="0">
                <a:cs typeface="Calibri"/>
              </a:rPr>
              <a:t>. En hoe we van de </a:t>
            </a:r>
            <a:r>
              <a:rPr lang="en-US" dirty="0" err="1">
                <a:cs typeface="Calibri"/>
              </a:rPr>
              <a:t>huidige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situatie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naar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gewenste</a:t>
            </a:r>
            <a:r>
              <a:rPr lang="en-US">
                <a:cs typeface="Calibri"/>
              </a:rPr>
              <a:t> situatie gaan. 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>
                <a:ea typeface="Calibri"/>
                <a:cs typeface="Calibri"/>
              </a:rPr>
              <a:t>[Ik </a:t>
            </a:r>
            <a:r>
              <a:rPr lang="en-US" dirty="0" err="1">
                <a:ea typeface="Calibri"/>
                <a:cs typeface="Calibri"/>
              </a:rPr>
              <a:t>wil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komende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dagen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nog</a:t>
            </a:r>
            <a:r>
              <a:rPr lang="en-US" dirty="0">
                <a:ea typeface="Calibri"/>
                <a:cs typeface="Calibri"/>
              </a:rPr>
              <a:t> het </a:t>
            </a:r>
            <a:r>
              <a:rPr lang="en-US" dirty="0" err="1">
                <a:ea typeface="Calibri"/>
                <a:cs typeface="Calibri"/>
              </a:rPr>
              <a:t>volgende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maken</a:t>
            </a:r>
            <a:r>
              <a:rPr lang="en-US" dirty="0">
                <a:ea typeface="Calibri"/>
                <a:cs typeface="Calibri"/>
              </a:rPr>
              <a:t> wat </a:t>
            </a:r>
            <a:r>
              <a:rPr lang="en-US" dirty="0" err="1">
                <a:ea typeface="Calibri"/>
                <a:cs typeface="Calibri"/>
              </a:rPr>
              <a:t>bruikbaar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zijn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voor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presentatie</a:t>
            </a:r>
            <a:r>
              <a:rPr lang="en-US" dirty="0">
                <a:ea typeface="Calibri"/>
                <a:cs typeface="Calibri"/>
              </a:rPr>
              <a:t>, Requirements test, </a:t>
            </a:r>
            <a:r>
              <a:rPr lang="en-US" dirty="0" err="1">
                <a:ea typeface="Calibri"/>
                <a:cs typeface="Calibri"/>
              </a:rPr>
              <a:t>kostenbesparing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analyse</a:t>
            </a:r>
            <a:r>
              <a:rPr lang="en-US" dirty="0">
                <a:ea typeface="Calibri"/>
                <a:cs typeface="Calibri"/>
              </a:rPr>
              <a:t>]</a:t>
            </a:r>
          </a:p>
          <a:p>
            <a:pPr>
              <a:spcBef>
                <a:spcPct val="0"/>
              </a:spcBef>
            </a:pPr>
            <a:endParaRPr lang="en-US">
              <a:ea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dirty="0">
                <a:ea typeface="Calibri"/>
                <a:cs typeface="Calibri"/>
              </a:rPr>
              <a:t>Er is </a:t>
            </a:r>
            <a:r>
              <a:rPr lang="en-US" dirty="0" err="1">
                <a:ea typeface="Calibri"/>
                <a:cs typeface="Calibri"/>
              </a:rPr>
              <a:t>ook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>
                <a:ea typeface="Calibri"/>
                <a:cs typeface="Calibri"/>
              </a:rPr>
              <a:t>etiek onderzoek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gedaan</a:t>
            </a:r>
            <a:r>
              <a:rPr lang="en-US" dirty="0">
                <a:ea typeface="Calibri"/>
                <a:cs typeface="Calibri"/>
              </a:rPr>
              <a:t>. Hier </a:t>
            </a:r>
            <a:r>
              <a:rPr lang="en-US" dirty="0" err="1">
                <a:ea typeface="Calibri"/>
                <a:cs typeface="Calibri"/>
              </a:rPr>
              <a:t>zijn</a:t>
            </a:r>
            <a:r>
              <a:rPr lang="en-US" dirty="0">
                <a:ea typeface="Calibri"/>
                <a:cs typeface="Calibri"/>
              </a:rPr>
              <a:t> we </a:t>
            </a:r>
            <a:r>
              <a:rPr lang="en-US" dirty="0" err="1">
                <a:ea typeface="Calibri"/>
                <a:cs typeface="Calibri"/>
              </a:rPr>
              <a:t>gaan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kijken</a:t>
            </a:r>
            <a:r>
              <a:rPr lang="en-US" dirty="0">
                <a:ea typeface="Calibri"/>
                <a:cs typeface="Calibri"/>
              </a:rPr>
              <a:t> of het </a:t>
            </a:r>
            <a:r>
              <a:rPr lang="en-US" dirty="0" err="1">
                <a:ea typeface="Calibri"/>
                <a:cs typeface="Calibri"/>
              </a:rPr>
              <a:t>etisch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verantwoord</a:t>
            </a:r>
            <a:r>
              <a:rPr lang="en-US" dirty="0">
                <a:ea typeface="Calibri"/>
                <a:cs typeface="Calibri"/>
              </a:rPr>
              <a:t> is om </a:t>
            </a:r>
            <a:r>
              <a:rPr lang="en-US" dirty="0" err="1">
                <a:ea typeface="Calibri"/>
                <a:cs typeface="Calibri"/>
              </a:rPr>
              <a:t>foto's</a:t>
            </a:r>
            <a:r>
              <a:rPr lang="en-US" dirty="0">
                <a:ea typeface="Calibri"/>
                <a:cs typeface="Calibri"/>
              </a:rPr>
              <a:t> van </a:t>
            </a:r>
            <a:r>
              <a:rPr lang="en-US" dirty="0" err="1">
                <a:ea typeface="Calibri"/>
                <a:cs typeface="Calibri"/>
              </a:rPr>
              <a:t>mensen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gebruiken</a:t>
            </a:r>
            <a:r>
              <a:rPr lang="en-US" dirty="0">
                <a:ea typeface="Calibri"/>
                <a:cs typeface="Calibri"/>
              </a:rPr>
              <a:t> om </a:t>
            </a:r>
            <a:r>
              <a:rPr lang="en-US" dirty="0" err="1">
                <a:ea typeface="Calibri"/>
                <a:cs typeface="Calibri"/>
              </a:rPr>
              <a:t>een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fictief</a:t>
            </a:r>
            <a:r>
              <a:rPr lang="en-US" dirty="0">
                <a:ea typeface="Calibri"/>
                <a:cs typeface="Calibri"/>
              </a:rPr>
              <a:t> personage </a:t>
            </a:r>
            <a:r>
              <a:rPr lang="en-US" dirty="0" err="1">
                <a:ea typeface="Calibri"/>
                <a:cs typeface="Calibri"/>
              </a:rPr>
              <a:t>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genereren</a:t>
            </a:r>
            <a:r>
              <a:rPr lang="en-US" dirty="0">
                <a:ea typeface="Calibri"/>
                <a:cs typeface="Calibri"/>
              </a:rPr>
              <a:t>. Voor </a:t>
            </a:r>
            <a:r>
              <a:rPr lang="en-US" dirty="0" err="1">
                <a:ea typeface="Calibri"/>
                <a:cs typeface="Calibri"/>
              </a:rPr>
              <a:t>dit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onderzoek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hebben</a:t>
            </a:r>
            <a:r>
              <a:rPr lang="en-US" dirty="0">
                <a:ea typeface="Calibri"/>
                <a:cs typeface="Calibri"/>
              </a:rPr>
              <a:t> we </a:t>
            </a:r>
            <a:r>
              <a:rPr lang="en-US" dirty="0" err="1">
                <a:ea typeface="Calibri"/>
                <a:cs typeface="Calibri"/>
              </a:rPr>
              <a:t>gekeken</a:t>
            </a:r>
            <a:r>
              <a:rPr lang="en-US" dirty="0">
                <a:ea typeface="Calibri"/>
                <a:cs typeface="Calibri"/>
              </a:rPr>
              <a:t> hoe de </a:t>
            </a:r>
            <a:r>
              <a:rPr lang="en-US" dirty="0" err="1">
                <a:ea typeface="Calibri"/>
                <a:cs typeface="Calibri"/>
              </a:rPr>
              <a:t>foto's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worden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gegenereerd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wat </a:t>
            </a:r>
            <a:r>
              <a:rPr lang="en-US" dirty="0" err="1">
                <a:ea typeface="Calibri"/>
                <a:cs typeface="Calibri"/>
              </a:rPr>
              <a:t>daarvoor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wordt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gebruikt</a:t>
            </a:r>
            <a:r>
              <a:rPr lang="en-US" dirty="0">
                <a:ea typeface="Calibri"/>
                <a:cs typeface="Calibri"/>
              </a:rPr>
              <a:t>. </a:t>
            </a:r>
            <a:r>
              <a:rPr lang="en-US" dirty="0" err="1">
                <a:ea typeface="Calibri"/>
                <a:cs typeface="Calibri"/>
              </a:rPr>
              <a:t>Vervolgens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hebben</a:t>
            </a:r>
            <a:r>
              <a:rPr lang="en-US" dirty="0">
                <a:ea typeface="Calibri"/>
                <a:cs typeface="Calibri"/>
              </a:rPr>
              <a:t> we </a:t>
            </a:r>
            <a:r>
              <a:rPr lang="en-US" dirty="0" err="1">
                <a:ea typeface="Calibri"/>
                <a:cs typeface="Calibri"/>
              </a:rPr>
              <a:t>verschillende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ethische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theorieën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bekeken</a:t>
            </a:r>
            <a:r>
              <a:rPr lang="en-US" dirty="0">
                <a:ea typeface="Calibri"/>
                <a:cs typeface="Calibri"/>
              </a:rPr>
              <a:t> om </a:t>
            </a:r>
            <a:r>
              <a:rPr lang="en-US" dirty="0" err="1">
                <a:ea typeface="Calibri"/>
                <a:cs typeface="Calibri"/>
              </a:rPr>
              <a:t>aan</a:t>
            </a:r>
            <a:r>
              <a:rPr lang="en-US" dirty="0">
                <a:ea typeface="Calibri"/>
                <a:cs typeface="Calibri"/>
              </a:rPr>
              <a:t> de hand van 2 van die </a:t>
            </a:r>
            <a:r>
              <a:rPr lang="en-US" dirty="0" err="1">
                <a:ea typeface="Calibri"/>
                <a:cs typeface="Calibri"/>
              </a:rPr>
              <a:t>theorieen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conclusie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kunnen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trekken</a:t>
            </a:r>
            <a:r>
              <a:rPr lang="en-US" dirty="0">
                <a:ea typeface="Calibri"/>
                <a:cs typeface="Calibri"/>
              </a:rPr>
              <a:t>. We </a:t>
            </a:r>
            <a:r>
              <a:rPr lang="en-US" dirty="0" err="1">
                <a:ea typeface="Calibri"/>
                <a:cs typeface="Calibri"/>
              </a:rPr>
              <a:t>zijn</a:t>
            </a:r>
            <a:r>
              <a:rPr lang="en-US" dirty="0">
                <a:ea typeface="Calibri"/>
                <a:cs typeface="Calibri"/>
              </a:rPr>
              <a:t> tot de </a:t>
            </a:r>
            <a:r>
              <a:rPr lang="en-US" dirty="0" err="1">
                <a:ea typeface="Calibri"/>
                <a:cs typeface="Calibri"/>
              </a:rPr>
              <a:t>conclusie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gekomen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dat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ondanks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dat</a:t>
            </a:r>
            <a:r>
              <a:rPr lang="en-US" dirty="0">
                <a:ea typeface="Calibri"/>
                <a:cs typeface="Calibri"/>
              </a:rPr>
              <a:t> de dataset die </a:t>
            </a:r>
            <a:r>
              <a:rPr lang="en-US" dirty="0" err="1">
                <a:ea typeface="Calibri"/>
                <a:cs typeface="Calibri"/>
              </a:rPr>
              <a:t>wordt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gebruikt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nog</a:t>
            </a:r>
            <a:r>
              <a:rPr lang="en-US" dirty="0">
                <a:ea typeface="Calibri"/>
                <a:cs typeface="Calibri"/>
              </a:rPr>
              <a:t> wat </a:t>
            </a:r>
            <a:r>
              <a:rPr lang="en-US" dirty="0" err="1">
                <a:ea typeface="Calibri"/>
                <a:cs typeface="Calibri"/>
              </a:rPr>
              <a:t>vragen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oproept</a:t>
            </a:r>
            <a:r>
              <a:rPr lang="en-US" dirty="0">
                <a:ea typeface="Calibri"/>
                <a:cs typeface="Calibri"/>
              </a:rPr>
              <a:t> de </a:t>
            </a:r>
            <a:r>
              <a:rPr lang="en-US" dirty="0" err="1">
                <a:ea typeface="Calibri"/>
                <a:cs typeface="Calibri"/>
              </a:rPr>
              <a:t>Zedenpolitie</a:t>
            </a:r>
            <a:r>
              <a:rPr lang="en-US" dirty="0">
                <a:ea typeface="Calibri"/>
                <a:cs typeface="Calibri"/>
              </a:rPr>
              <a:t> op </a:t>
            </a:r>
            <a:r>
              <a:rPr lang="en-US" dirty="0" err="1">
                <a:ea typeface="Calibri"/>
                <a:cs typeface="Calibri"/>
              </a:rPr>
              <a:t>kleine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schaal</a:t>
            </a:r>
            <a:r>
              <a:rPr lang="en-US" dirty="0">
                <a:ea typeface="Calibri"/>
                <a:cs typeface="Calibri"/>
              </a:rPr>
              <a:t> door </a:t>
            </a:r>
            <a:r>
              <a:rPr lang="en-US" dirty="0" err="1">
                <a:ea typeface="Calibri"/>
                <a:cs typeface="Calibri"/>
              </a:rPr>
              <a:t>kan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blijven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gaan</a:t>
            </a:r>
            <a:r>
              <a:rPr lang="en-US" dirty="0">
                <a:ea typeface="Calibri"/>
                <a:cs typeface="Calibri"/>
              </a:rPr>
              <a:t> met </a:t>
            </a:r>
            <a:r>
              <a:rPr lang="en-US" dirty="0" err="1">
                <a:ea typeface="Calibri"/>
                <a:cs typeface="Calibri"/>
              </a:rPr>
              <a:t>dit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proces</a:t>
            </a:r>
            <a:r>
              <a:rPr lang="en-US" dirty="0">
                <a:ea typeface="Calibri"/>
                <a:cs typeface="Calibri"/>
              </a:rPr>
              <a:t>. </a:t>
            </a:r>
            <a:r>
              <a:rPr lang="en-US" dirty="0" err="1">
                <a:ea typeface="Calibri"/>
                <a:cs typeface="Calibri"/>
              </a:rPr>
              <a:t>Omdat</a:t>
            </a:r>
            <a:r>
              <a:rPr lang="en-US" dirty="0">
                <a:ea typeface="Calibri"/>
                <a:cs typeface="Calibri"/>
              </a:rPr>
              <a:t> het </a:t>
            </a:r>
            <a:r>
              <a:rPr lang="en-US" dirty="0" err="1">
                <a:ea typeface="Calibri"/>
                <a:cs typeface="Calibri"/>
              </a:rPr>
              <a:t>belang</a:t>
            </a:r>
            <a:r>
              <a:rPr lang="en-US" dirty="0">
                <a:ea typeface="Calibri"/>
                <a:cs typeface="Calibri"/>
              </a:rPr>
              <a:t> van de </a:t>
            </a:r>
            <a:r>
              <a:rPr lang="en-US" dirty="0" err="1">
                <a:ea typeface="Calibri"/>
                <a:cs typeface="Calibri"/>
              </a:rPr>
              <a:t>maatschappij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groter</a:t>
            </a:r>
            <a:r>
              <a:rPr lang="en-US" dirty="0">
                <a:ea typeface="Calibri"/>
                <a:cs typeface="Calibri"/>
              </a:rPr>
              <a:t> is dan het </a:t>
            </a:r>
            <a:r>
              <a:rPr lang="en-US" dirty="0" err="1">
                <a:ea typeface="Calibri"/>
                <a:cs typeface="Calibri"/>
              </a:rPr>
              <a:t>belang</a:t>
            </a:r>
            <a:r>
              <a:rPr lang="en-US" dirty="0">
                <a:ea typeface="Calibri"/>
                <a:cs typeface="Calibri"/>
              </a:rPr>
              <a:t> van </a:t>
            </a:r>
            <a:r>
              <a:rPr lang="en-US" dirty="0" err="1">
                <a:ea typeface="Calibri"/>
                <a:cs typeface="Calibri"/>
              </a:rPr>
              <a:t>een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enkel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individu</a:t>
            </a:r>
            <a:r>
              <a:rPr lang="en-US" dirty="0">
                <a:ea typeface="Calibri"/>
                <a:cs typeface="Calibri"/>
              </a:rPr>
              <a:t> (wat </a:t>
            </a:r>
            <a:r>
              <a:rPr lang="en-US" dirty="0" err="1">
                <a:ea typeface="Calibri"/>
                <a:cs typeface="Calibri"/>
              </a:rPr>
              <a:t>ook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niet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terug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zien</a:t>
            </a:r>
            <a:r>
              <a:rPr lang="en-US" dirty="0">
                <a:ea typeface="Calibri"/>
                <a:cs typeface="Calibri"/>
              </a:rPr>
              <a:t> is in de </a:t>
            </a:r>
            <a:r>
              <a:rPr lang="en-US" dirty="0" err="1">
                <a:ea typeface="Calibri"/>
                <a:cs typeface="Calibri"/>
              </a:rPr>
              <a:t>gegenereerde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foto's</a:t>
            </a:r>
            <a:r>
              <a:rPr lang="en-US" dirty="0">
                <a:ea typeface="Calibri"/>
                <a:cs typeface="Calibri"/>
              </a:rPr>
              <a:t>). Wel </a:t>
            </a:r>
            <a:r>
              <a:rPr lang="en-US" dirty="0" err="1">
                <a:ea typeface="Calibri"/>
                <a:cs typeface="Calibri"/>
              </a:rPr>
              <a:t>adviseren</a:t>
            </a:r>
            <a:r>
              <a:rPr lang="en-US" dirty="0">
                <a:ea typeface="Calibri"/>
                <a:cs typeface="Calibri"/>
              </a:rPr>
              <a:t> we om </a:t>
            </a:r>
            <a:r>
              <a:rPr lang="en-US" dirty="0" err="1">
                <a:ea typeface="Calibri"/>
                <a:cs typeface="Calibri"/>
              </a:rPr>
              <a:t>goed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trainingsdata</a:t>
            </a:r>
            <a:r>
              <a:rPr lang="en-US" dirty="0">
                <a:ea typeface="Calibri"/>
                <a:cs typeface="Calibri"/>
              </a:rPr>
              <a:t> van LAION-5B </a:t>
            </a:r>
            <a:r>
              <a:rPr lang="en-US" dirty="0" err="1">
                <a:ea typeface="Calibri"/>
                <a:cs typeface="Calibri"/>
              </a:rPr>
              <a:t>te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onderzoeken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een</a:t>
            </a:r>
            <a:r>
              <a:rPr lang="en-US" dirty="0">
                <a:ea typeface="Calibri"/>
                <a:cs typeface="Calibri"/>
              </a:rPr>
              <a:t> protocol / </a:t>
            </a:r>
            <a:r>
              <a:rPr lang="en-US" dirty="0" err="1">
                <a:ea typeface="Calibri"/>
                <a:cs typeface="Calibri"/>
              </a:rPr>
              <a:t>beleid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maken</a:t>
            </a:r>
            <a:r>
              <a:rPr lang="en-US" dirty="0">
                <a:ea typeface="Calibri"/>
                <a:cs typeface="Calibri"/>
              </a:rPr>
              <a:t> van het </a:t>
            </a:r>
            <a:r>
              <a:rPr lang="en-US" dirty="0" err="1">
                <a:ea typeface="Calibri"/>
                <a:cs typeface="Calibri"/>
              </a:rPr>
              <a:t>proces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26B13-0AD2-45E2-AC27-E20B18A619A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6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3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3867BE-F7D4-EFBF-2A74-890D46290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2915478"/>
            <a:ext cx="5479982" cy="970266"/>
          </a:xfrm>
          <a:noFill/>
        </p:spPr>
        <p:txBody>
          <a:bodyPr>
            <a:normAutofit fontScale="90000"/>
          </a:bodyPr>
          <a:lstStyle/>
          <a:p>
            <a:r>
              <a:rPr lang="nl-NL" sz="5200"/>
              <a:t>ADVIESRAPPORT</a:t>
            </a:r>
            <a:br>
              <a:rPr lang="nl-NL" sz="5200"/>
            </a:br>
            <a:r>
              <a:rPr lang="nl-NL" sz="3300"/>
              <a:t>Desk Agent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B00220-19DA-1567-C90D-232F7A2F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5479982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nl-NL" sz="1400"/>
              <a:t>HANS SPRENGERS, PIOTR TADRALA, STAN RIBBENS, IRIS OFFERMAN EN DANIQUE VAN DER ZANDEN</a:t>
            </a:r>
          </a:p>
        </p:txBody>
      </p:sp>
      <p:pic>
        <p:nvPicPr>
          <p:cNvPr id="6" name="Picture 3" descr="Golvende 3D-kunst">
            <a:extLst>
              <a:ext uri="{FF2B5EF4-FFF2-40B4-BE49-F238E27FC236}">
                <a16:creationId xmlns:a16="http://schemas.microsoft.com/office/drawing/2014/main" id="{98BE23DE-336E-D640-51B4-0B36C77D64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1" r="10344" b="2"/>
          <a:stretch/>
        </p:blipFill>
        <p:spPr>
          <a:xfrm>
            <a:off x="-1" y="10"/>
            <a:ext cx="6005512" cy="6857990"/>
          </a:xfrm>
          <a:prstGeom prst="rect">
            <a:avLst/>
          </a:prstGeom>
        </p:spPr>
      </p:pic>
      <p:pic>
        <p:nvPicPr>
          <p:cNvPr id="7" name="Picture 6" descr="A close up of a uniform&#10;&#10;Description automatically generated">
            <a:extLst>
              <a:ext uri="{FF2B5EF4-FFF2-40B4-BE49-F238E27FC236}">
                <a16:creationId xmlns:a16="http://schemas.microsoft.com/office/drawing/2014/main" id="{2617D9BF-BBD7-AE99-6C73-F27A0FF0D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37" r="15683" b="-92"/>
          <a:stretch/>
        </p:blipFill>
        <p:spPr>
          <a:xfrm>
            <a:off x="2688" y="-899"/>
            <a:ext cx="6011700" cy="68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8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3F3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5766F0F-DDC0-1014-8008-EA51D02A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PITCH TOT PROBLEEMANALYSE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66D0F74-2EB6-A396-01AB-9B72CAEE5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/>
          <a:lstStyle/>
          <a:p>
            <a:r>
              <a:rPr lang="en-US" err="1"/>
              <a:t>Probleemstelling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07B6D72-8BFF-040D-A9EE-E504D105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10432008" cy="112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"Het </a:t>
            </a:r>
            <a:r>
              <a:rPr lang="en-US" sz="2400" b="1" err="1"/>
              <a:t>kost</a:t>
            </a:r>
            <a:r>
              <a:rPr lang="en-US" sz="2400" b="1"/>
              <a:t> de </a:t>
            </a:r>
            <a:r>
              <a:rPr lang="en-US" sz="2400" b="1" err="1"/>
              <a:t>Zedenpolitie</a:t>
            </a:r>
            <a:r>
              <a:rPr lang="en-US" sz="2400" b="1"/>
              <a:t> Rotterdam </a:t>
            </a:r>
            <a:r>
              <a:rPr lang="en-US" sz="2400" b="1" err="1"/>
              <a:t>te</a:t>
            </a:r>
            <a:r>
              <a:rPr lang="en-US" sz="2400" b="1"/>
              <a:t> </a:t>
            </a:r>
            <a:r>
              <a:rPr lang="en-US" sz="2400" b="1" err="1"/>
              <a:t>veel</a:t>
            </a:r>
            <a:r>
              <a:rPr lang="en-US" sz="2400" b="1"/>
              <a:t> </a:t>
            </a:r>
            <a:r>
              <a:rPr lang="en-US" sz="2400" b="1" err="1"/>
              <a:t>tijd</a:t>
            </a:r>
            <a:r>
              <a:rPr lang="en-US" sz="2400" b="1"/>
              <a:t> om de chats via social media </a:t>
            </a:r>
            <a:r>
              <a:rPr lang="en-US" sz="2400" b="1" err="1"/>
              <a:t>te</a:t>
            </a:r>
            <a:r>
              <a:rPr lang="en-US" sz="2400" b="1"/>
              <a:t> </a:t>
            </a:r>
            <a:r>
              <a:rPr lang="en-US" sz="2400" b="1" err="1"/>
              <a:t>verwerken</a:t>
            </a:r>
            <a:r>
              <a:rPr lang="en-US" sz="2400" b="1"/>
              <a:t> in </a:t>
            </a:r>
            <a:r>
              <a:rPr lang="en-US" sz="2400" b="1" err="1"/>
              <a:t>een</a:t>
            </a:r>
            <a:r>
              <a:rPr lang="en-US" sz="2400" b="1"/>
              <a:t> </a:t>
            </a:r>
            <a:r>
              <a:rPr lang="en-US" sz="2400" b="1" err="1"/>
              <a:t>proces-verbaal</a:t>
            </a:r>
            <a:r>
              <a:rPr lang="en-US" sz="2400" b="1"/>
              <a:t>."  </a:t>
            </a:r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2400" b="1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F77C44-3E44-DED3-E5E7-08003E09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1/15/2024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AD0B3D-95A5-6408-91E2-3CEDED62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err="1"/>
              <a:t>Adviesrapport</a:t>
            </a:r>
            <a:r>
              <a:rPr lang="en-US"/>
              <a:t> desk agent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9117EE-F3B2-AE30-3C4F-B0AF596A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9DD02-902D-D07A-F573-6BD4DC5C5ACC}"/>
              </a:ext>
            </a:extLst>
          </p:cNvPr>
          <p:cNvSpPr txBox="1"/>
          <p:nvPr/>
        </p:nvSpPr>
        <p:spPr>
          <a:xfrm>
            <a:off x="879231" y="4049790"/>
            <a:ext cx="90800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23323E"/>
                </a:solidFill>
                <a:ea typeface="+mn-lt"/>
                <a:cs typeface="+mn-lt"/>
              </a:rPr>
              <a:t>"Maak </a:t>
            </a:r>
            <a:r>
              <a:rPr lang="en-US" sz="2400" b="1" err="1">
                <a:solidFill>
                  <a:srgbClr val="23323E"/>
                </a:solidFill>
                <a:ea typeface="+mn-lt"/>
                <a:cs typeface="+mn-lt"/>
              </a:rPr>
              <a:t>een</a:t>
            </a:r>
            <a:r>
              <a:rPr lang="en-US" sz="2400" b="1">
                <a:solidFill>
                  <a:srgbClr val="23323E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rgbClr val="23323E"/>
                </a:solidFill>
                <a:ea typeface="+mn-lt"/>
                <a:cs typeface="+mn-lt"/>
              </a:rPr>
              <a:t>digitale</a:t>
            </a:r>
            <a:r>
              <a:rPr lang="en-US" sz="2400" b="1">
                <a:solidFill>
                  <a:srgbClr val="23323E"/>
                </a:solidFill>
                <a:ea typeface="+mn-lt"/>
                <a:cs typeface="+mn-lt"/>
              </a:rPr>
              <a:t> tool </a:t>
            </a:r>
            <a:r>
              <a:rPr lang="en-US" sz="2400" b="1" err="1">
                <a:solidFill>
                  <a:srgbClr val="23323E"/>
                </a:solidFill>
                <a:ea typeface="+mn-lt"/>
                <a:cs typeface="+mn-lt"/>
              </a:rPr>
              <a:t>waarmee</a:t>
            </a:r>
            <a:r>
              <a:rPr lang="en-US" sz="2400" b="1">
                <a:solidFill>
                  <a:srgbClr val="23323E"/>
                </a:solidFill>
                <a:ea typeface="+mn-lt"/>
                <a:cs typeface="+mn-lt"/>
              </a:rPr>
              <a:t> de </a:t>
            </a:r>
            <a:r>
              <a:rPr lang="en-US" sz="2400" b="1" err="1">
                <a:solidFill>
                  <a:srgbClr val="23323E"/>
                </a:solidFill>
                <a:ea typeface="+mn-lt"/>
                <a:cs typeface="+mn-lt"/>
              </a:rPr>
              <a:t>Zedenpolitie</a:t>
            </a:r>
            <a:r>
              <a:rPr lang="en-US" sz="2400" b="1">
                <a:solidFill>
                  <a:srgbClr val="23323E"/>
                </a:solidFill>
                <a:ea typeface="+mn-lt"/>
                <a:cs typeface="+mn-lt"/>
              </a:rPr>
              <a:t> Rotterdam chats van Social Media </a:t>
            </a:r>
            <a:r>
              <a:rPr lang="en-US" sz="2400" b="1" err="1">
                <a:solidFill>
                  <a:srgbClr val="23323E"/>
                </a:solidFill>
                <a:ea typeface="+mn-lt"/>
                <a:cs typeface="+mn-lt"/>
              </a:rPr>
              <a:t>kunnen</a:t>
            </a:r>
            <a:r>
              <a:rPr lang="en-US" sz="2400" b="1">
                <a:solidFill>
                  <a:srgbClr val="23323E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rgbClr val="23323E"/>
                </a:solidFill>
                <a:ea typeface="+mn-lt"/>
                <a:cs typeface="+mn-lt"/>
              </a:rPr>
              <a:t>exporteren</a:t>
            </a:r>
            <a:r>
              <a:rPr lang="en-US" sz="2400" b="1">
                <a:solidFill>
                  <a:srgbClr val="23323E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rgbClr val="23323E"/>
                </a:solidFill>
                <a:ea typeface="+mn-lt"/>
                <a:cs typeface="+mn-lt"/>
              </a:rPr>
              <a:t>naar</a:t>
            </a:r>
            <a:r>
              <a:rPr lang="en-US" sz="2400" b="1">
                <a:solidFill>
                  <a:srgbClr val="23323E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rgbClr val="23323E"/>
                </a:solidFill>
                <a:ea typeface="+mn-lt"/>
                <a:cs typeface="+mn-lt"/>
              </a:rPr>
              <a:t>een</a:t>
            </a:r>
            <a:r>
              <a:rPr lang="en-US" sz="2400" b="1">
                <a:solidFill>
                  <a:srgbClr val="23323E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rgbClr val="23323E"/>
                </a:solidFill>
                <a:ea typeface="+mn-lt"/>
                <a:cs typeface="+mn-lt"/>
              </a:rPr>
              <a:t>bewerkbaar</a:t>
            </a:r>
            <a:r>
              <a:rPr lang="en-US" sz="2400" b="1">
                <a:solidFill>
                  <a:srgbClr val="23323E"/>
                </a:solidFill>
                <a:ea typeface="+mn-lt"/>
                <a:cs typeface="+mn-lt"/>
              </a:rPr>
              <a:t> document."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3F3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5F1F-2B41-3F88-A0FF-762A54B7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FBB77-41A0-6C5B-08D2-379B1900B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714254"/>
            <a:ext cx="10539585" cy="62977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FD13C-AE38-97C4-4B9C-081E8BB7C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10432008" cy="38333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>
                <a:latin typeface="Arial"/>
                <a:cs typeface="Arial"/>
              </a:rPr>
              <a:t>Proces van 1 </a:t>
            </a:r>
            <a:r>
              <a:rPr lang="en-US" sz="1500" err="1">
                <a:latin typeface="Arial"/>
                <a:cs typeface="Arial"/>
              </a:rPr>
              <a:t>uur</a:t>
            </a:r>
            <a:r>
              <a:rPr lang="en-US" sz="1500">
                <a:latin typeface="Arial"/>
                <a:cs typeface="Arial"/>
              </a:rPr>
              <a:t> </a:t>
            </a:r>
            <a:r>
              <a:rPr lang="en-US" sz="1500" err="1">
                <a:latin typeface="Arial"/>
                <a:cs typeface="Arial"/>
              </a:rPr>
              <a:t>verkorten</a:t>
            </a:r>
            <a:r>
              <a:rPr lang="en-US" sz="1500">
                <a:latin typeface="Arial"/>
                <a:cs typeface="Arial"/>
              </a:rPr>
              <a:t> </a:t>
            </a:r>
            <a:r>
              <a:rPr lang="en-US" sz="1500" err="1">
                <a:latin typeface="Arial"/>
                <a:cs typeface="Arial"/>
              </a:rPr>
              <a:t>naar</a:t>
            </a:r>
            <a:r>
              <a:rPr lang="en-US" sz="1500">
                <a:latin typeface="Arial"/>
                <a:cs typeface="Arial"/>
              </a:rPr>
              <a:t> 0,5 </a:t>
            </a:r>
            <a:r>
              <a:rPr lang="en-US" sz="1500" err="1">
                <a:latin typeface="Arial"/>
                <a:cs typeface="Arial"/>
              </a:rPr>
              <a:t>uur</a:t>
            </a:r>
            <a:r>
              <a:rPr lang="en-US" sz="1500">
                <a:latin typeface="Arial"/>
                <a:cs typeface="Arial"/>
              </a:rPr>
              <a:t> </a:t>
            </a:r>
          </a:p>
          <a:p>
            <a:r>
              <a:rPr lang="nl-NL" sz="1500">
                <a:solidFill>
                  <a:srgbClr val="000000"/>
                </a:solidFill>
                <a:latin typeface="Arial"/>
                <a:cs typeface="Arial"/>
              </a:rPr>
              <a:t>De applicatie moet voor 100% nauwkeurig zijn met het overnemen van de tekst</a:t>
            </a:r>
            <a:endParaRPr lang="en-US" sz="15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1500">
                <a:latin typeface="Arial"/>
                <a:cs typeface="Arial"/>
              </a:rPr>
              <a:t>Data mag </a:t>
            </a:r>
            <a:r>
              <a:rPr lang="en-US" sz="1500" err="1">
                <a:latin typeface="Arial"/>
                <a:cs typeface="Arial"/>
              </a:rPr>
              <a:t>nergens</a:t>
            </a:r>
            <a:r>
              <a:rPr lang="en-US" sz="1500">
                <a:latin typeface="Arial"/>
                <a:cs typeface="Arial"/>
              </a:rPr>
              <a:t> </a:t>
            </a:r>
            <a:r>
              <a:rPr lang="en-US" sz="1500" err="1">
                <a:latin typeface="Arial"/>
                <a:cs typeface="Arial"/>
              </a:rPr>
              <a:t>opgeslagen</a:t>
            </a:r>
            <a:r>
              <a:rPr lang="en-US" sz="1500">
                <a:latin typeface="Arial"/>
                <a:cs typeface="Arial"/>
              </a:rPr>
              <a:t> </a:t>
            </a:r>
            <a:r>
              <a:rPr lang="en-US" sz="1500" err="1">
                <a:latin typeface="Arial"/>
                <a:cs typeface="Arial"/>
              </a:rPr>
              <a:t>worden</a:t>
            </a:r>
            <a:r>
              <a:rPr lang="en-US" sz="1500">
                <a:latin typeface="Arial"/>
                <a:cs typeface="Arial"/>
              </a:rPr>
              <a:t> </a:t>
            </a:r>
            <a:r>
              <a:rPr lang="en-US" sz="1100">
                <a:latin typeface="Arial"/>
                <a:cs typeface="Arial"/>
              </a:rPr>
              <a:t>( </a:t>
            </a:r>
            <a:r>
              <a:rPr lang="en-US" sz="1100" err="1">
                <a:latin typeface="Arial"/>
                <a:cs typeface="Arial"/>
              </a:rPr>
              <a:t>Niet</a:t>
            </a:r>
            <a:r>
              <a:rPr lang="en-US" sz="1100">
                <a:latin typeface="Arial"/>
                <a:cs typeface="Arial"/>
              </a:rPr>
              <a:t> online).</a:t>
            </a:r>
          </a:p>
          <a:p>
            <a:r>
              <a:rPr lang="en-US" sz="1500">
                <a:latin typeface="Arial"/>
                <a:cs typeface="Arial"/>
              </a:rPr>
              <a:t>Social media data </a:t>
            </a:r>
            <a:r>
              <a:rPr lang="en-US" sz="1100">
                <a:latin typeface="Arial"/>
                <a:cs typeface="Arial"/>
              </a:rPr>
              <a:t>( chat </a:t>
            </a:r>
            <a:r>
              <a:rPr lang="en-US" sz="1100" err="1">
                <a:latin typeface="Arial"/>
                <a:cs typeface="Arial"/>
              </a:rPr>
              <a:t>berichten</a:t>
            </a:r>
            <a:r>
              <a:rPr lang="en-US" sz="1100">
                <a:latin typeface="Arial"/>
                <a:cs typeface="Arial"/>
              </a:rPr>
              <a:t> )</a:t>
            </a:r>
            <a:r>
              <a:rPr lang="en-US" sz="1500">
                <a:latin typeface="Arial"/>
                <a:cs typeface="Arial"/>
              </a:rPr>
              <a:t> </a:t>
            </a:r>
            <a:r>
              <a:rPr lang="en-US" sz="1500" err="1">
                <a:latin typeface="Arial"/>
                <a:cs typeface="Arial"/>
              </a:rPr>
              <a:t>exporteren</a:t>
            </a:r>
            <a:r>
              <a:rPr lang="en-US" sz="1500">
                <a:latin typeface="Arial"/>
                <a:cs typeface="Arial"/>
              </a:rPr>
              <a:t> </a:t>
            </a:r>
            <a:r>
              <a:rPr lang="en-US" sz="1500" err="1">
                <a:latin typeface="Arial"/>
                <a:cs typeface="Arial"/>
              </a:rPr>
              <a:t>en</a:t>
            </a:r>
            <a:r>
              <a:rPr lang="en-US" sz="1500">
                <a:latin typeface="Arial"/>
                <a:cs typeface="Arial"/>
              </a:rPr>
              <a:t> </a:t>
            </a:r>
            <a:r>
              <a:rPr lang="en-US" sz="1500" err="1">
                <a:latin typeface="Arial"/>
                <a:cs typeface="Arial"/>
              </a:rPr>
              <a:t>formateren</a:t>
            </a:r>
            <a:r>
              <a:rPr lang="en-US" sz="1500">
                <a:latin typeface="Arial"/>
                <a:cs typeface="Arial"/>
              </a:rPr>
              <a:t>.</a:t>
            </a:r>
          </a:p>
          <a:p>
            <a:r>
              <a:rPr lang="en-US" sz="1500">
                <a:latin typeface="Arial"/>
                <a:cs typeface="Arial"/>
              </a:rPr>
              <a:t>Het in </a:t>
            </a:r>
            <a:r>
              <a:rPr lang="en-US" sz="1500" err="1">
                <a:latin typeface="Arial"/>
                <a:cs typeface="Arial"/>
              </a:rPr>
              <a:t>kaart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brengen</a:t>
            </a:r>
            <a:r>
              <a:rPr lang="en-US" sz="1500">
                <a:latin typeface="Arial"/>
                <a:cs typeface="Arial"/>
              </a:rPr>
              <a:t> van de </a:t>
            </a:r>
            <a:r>
              <a:rPr lang="en-US" sz="1500" err="1">
                <a:latin typeface="Arial"/>
                <a:cs typeface="Arial"/>
              </a:rPr>
              <a:t>doelgroep</a:t>
            </a:r>
            <a:r>
              <a:rPr lang="en-US" sz="1500">
                <a:latin typeface="Arial"/>
                <a:cs typeface="Arial"/>
              </a:rPr>
              <a:t> </a:t>
            </a:r>
            <a:r>
              <a:rPr lang="en-US" sz="1500" err="1">
                <a:latin typeface="Arial"/>
                <a:cs typeface="Arial"/>
              </a:rPr>
              <a:t>en</a:t>
            </a:r>
            <a:r>
              <a:rPr lang="en-US" sz="1500">
                <a:latin typeface="Arial"/>
                <a:cs typeface="Arial"/>
              </a:rPr>
              <a:t> het </a:t>
            </a:r>
            <a:r>
              <a:rPr lang="en-US" sz="1500" err="1">
                <a:latin typeface="Arial"/>
                <a:cs typeface="Arial"/>
              </a:rPr>
              <a:t>probleem</a:t>
            </a:r>
            <a:r>
              <a:rPr lang="en-US" sz="1500">
                <a:latin typeface="Arial"/>
                <a:cs typeface="Arial"/>
              </a:rPr>
              <a:t> </a:t>
            </a:r>
            <a:r>
              <a:rPr lang="en-US" sz="1500" err="1">
                <a:latin typeface="Arial"/>
                <a:cs typeface="Arial"/>
              </a:rPr>
              <a:t>doormiddel</a:t>
            </a:r>
            <a:r>
              <a:rPr lang="en-US" sz="1500">
                <a:latin typeface="Arial"/>
                <a:cs typeface="Arial"/>
              </a:rPr>
              <a:t> van analyses. </a:t>
            </a:r>
          </a:p>
          <a:p>
            <a:r>
              <a:rPr lang="en-US" sz="1500" err="1">
                <a:latin typeface="Arial"/>
                <a:cs typeface="Arial"/>
              </a:rPr>
              <a:t>Ontwerpen</a:t>
            </a:r>
            <a:r>
              <a:rPr lang="en-US" sz="1500">
                <a:latin typeface="Arial"/>
                <a:cs typeface="Arial"/>
              </a:rPr>
              <a:t> in </a:t>
            </a:r>
            <a:r>
              <a:rPr lang="en-US" sz="1500" err="1">
                <a:latin typeface="Arial"/>
                <a:cs typeface="Arial"/>
              </a:rPr>
              <a:t>huisstijl</a:t>
            </a:r>
            <a:r>
              <a:rPr lang="en-US" sz="1500">
                <a:latin typeface="Arial"/>
                <a:cs typeface="Arial"/>
              </a:rPr>
              <a:t> van de </a:t>
            </a:r>
            <a:r>
              <a:rPr lang="en-US" sz="1500" err="1">
                <a:latin typeface="Arial"/>
                <a:cs typeface="Arial"/>
              </a:rPr>
              <a:t>politie</a:t>
            </a:r>
            <a:r>
              <a:rPr lang="en-US" sz="1500">
                <a:latin typeface="Arial"/>
                <a:cs typeface="Arial"/>
              </a:rPr>
              <a:t> </a:t>
            </a:r>
          </a:p>
          <a:p>
            <a:r>
              <a:rPr lang="en-US" sz="1500">
                <a:latin typeface="Arial"/>
                <a:cs typeface="Arial"/>
              </a:rPr>
              <a:t>Het </a:t>
            </a:r>
            <a:r>
              <a:rPr lang="en-US" sz="1500" err="1">
                <a:latin typeface="Arial"/>
                <a:cs typeface="Arial"/>
              </a:rPr>
              <a:t>maken</a:t>
            </a:r>
            <a:r>
              <a:rPr lang="en-US" sz="1500">
                <a:latin typeface="Arial"/>
                <a:cs typeface="Arial"/>
              </a:rPr>
              <a:t> van </a:t>
            </a:r>
            <a:r>
              <a:rPr lang="en-US" sz="1500" err="1">
                <a:latin typeface="Arial"/>
                <a:cs typeface="Arial"/>
              </a:rPr>
              <a:t>een</a:t>
            </a:r>
            <a:r>
              <a:rPr lang="en-US" sz="1500">
                <a:latin typeface="Arial"/>
                <a:cs typeface="Arial"/>
              </a:rPr>
              <a:t> </a:t>
            </a:r>
            <a:r>
              <a:rPr lang="en-US" sz="1500" err="1">
                <a:latin typeface="Arial"/>
                <a:cs typeface="Arial"/>
              </a:rPr>
              <a:t>makkelijk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en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snel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te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gebruiken</a:t>
            </a:r>
            <a:r>
              <a:rPr lang="en-US" sz="1500">
                <a:latin typeface="Arial"/>
                <a:cs typeface="Arial"/>
              </a:rPr>
              <a:t> design.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68CE4-B280-29AA-1371-76C8279F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9CB6C-0DF6-D583-06AD-8EFEBD02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adviesrapport</a:t>
            </a:r>
            <a:r>
              <a:rPr lang="en-US"/>
              <a:t> desk agent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C1135-A844-798D-5BC2-9A2BC5F5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dvies en begeleiding – Guideology">
            <a:extLst>
              <a:ext uri="{FF2B5EF4-FFF2-40B4-BE49-F238E27FC236}">
                <a16:creationId xmlns:a16="http://schemas.microsoft.com/office/drawing/2014/main" id="{13A1C231-EEC3-EB49-3EA5-6EB702FC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769" y="299987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9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3F3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EFA3-CCF4-B05E-6D1C-CD492E1F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ADVIES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B72E-02BC-FE0B-37EE-D227DC190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ADVIES NAAR DE STAKEHOLDER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BD8F1-DFB1-AE03-2644-BE50B82F5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34733"/>
            <a:ext cx="11003781" cy="38426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Applicatie</a:t>
            </a:r>
            <a:br>
              <a:rPr lang="en-US" dirty="0"/>
            </a:br>
            <a:r>
              <a:rPr lang="en-US" sz="1400" dirty="0"/>
              <a:t>Standalone </a:t>
            </a:r>
            <a:r>
              <a:rPr lang="en-US" sz="1400" dirty="0" err="1"/>
              <a:t>extensie</a:t>
            </a:r>
            <a:r>
              <a:rPr lang="en-US" sz="1400" dirty="0"/>
              <a:t> -&gt; gratis &amp; robust.</a:t>
            </a:r>
            <a:br>
              <a:rPr lang="en-US" sz="1400" dirty="0"/>
            </a:br>
            <a:r>
              <a:rPr lang="en-US" sz="1400" dirty="0"/>
              <a:t>Enterprise </a:t>
            </a:r>
            <a:r>
              <a:rPr lang="en-US" sz="1400" dirty="0" err="1"/>
              <a:t>applicatie</a:t>
            </a:r>
            <a:r>
              <a:rPr lang="en-US" sz="1400" dirty="0"/>
              <a:t> -&gt; </a:t>
            </a:r>
            <a:r>
              <a:rPr lang="en-US" sz="1400" dirty="0" err="1"/>
              <a:t>schaalbaar</a:t>
            </a:r>
            <a:r>
              <a:rPr lang="en-US" sz="1400" dirty="0"/>
              <a:t> &amp; </a:t>
            </a:r>
            <a:r>
              <a:rPr lang="en-US" sz="1400" dirty="0" err="1"/>
              <a:t>modulair</a:t>
            </a:r>
            <a:r>
              <a:rPr lang="en-US" sz="1400" dirty="0"/>
              <a:t>.</a:t>
            </a:r>
            <a:endParaRPr lang="en-US"/>
          </a:p>
          <a:p>
            <a:r>
              <a:rPr lang="en-US" b="1" dirty="0"/>
              <a:t>Design</a:t>
            </a:r>
            <a:br>
              <a:rPr lang="en-US" sz="1400" b="1" dirty="0"/>
            </a:br>
            <a:r>
              <a:rPr lang="en-US" sz="1400" dirty="0" err="1">
                <a:ea typeface="+mn-lt"/>
                <a:cs typeface="+mn-lt"/>
              </a:rPr>
              <a:t>Huisstijl</a:t>
            </a:r>
            <a:r>
              <a:rPr lang="en-US" sz="1400" dirty="0">
                <a:ea typeface="+mn-lt"/>
                <a:cs typeface="+mn-lt"/>
              </a:rPr>
              <a:t> Nationale </a:t>
            </a:r>
            <a:r>
              <a:rPr lang="en-US" sz="1400" dirty="0" err="1">
                <a:ea typeface="+mn-lt"/>
                <a:cs typeface="+mn-lt"/>
              </a:rPr>
              <a:t>Politie</a:t>
            </a:r>
            <a:r>
              <a:rPr lang="en-US" sz="1400" dirty="0">
                <a:ea typeface="+mn-lt"/>
                <a:cs typeface="+mn-lt"/>
              </a:rPr>
              <a:t> -&gt; </a:t>
            </a:r>
            <a:r>
              <a:rPr lang="en-US" sz="1400" dirty="0" err="1">
                <a:ea typeface="+mn-lt"/>
                <a:cs typeface="+mn-lt"/>
              </a:rPr>
              <a:t>kleurgebruik</a:t>
            </a:r>
            <a:r>
              <a:rPr lang="en-US" sz="1400" dirty="0">
                <a:ea typeface="+mn-lt"/>
                <a:cs typeface="+mn-lt"/>
              </a:rPr>
              <a:t>, logo, </a:t>
            </a:r>
            <a:r>
              <a:rPr lang="en-US" sz="1400" dirty="0" err="1">
                <a:ea typeface="+mn-lt"/>
                <a:cs typeface="+mn-lt"/>
              </a:rPr>
              <a:t>illustraties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en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lettertypen</a:t>
            </a:r>
            <a:r>
              <a:rPr lang="en-US" sz="1400" dirty="0">
                <a:ea typeface="+mn-lt"/>
                <a:cs typeface="+mn-lt"/>
              </a:rPr>
              <a:t>. 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/>
              <a:t>Design -&gt; </a:t>
            </a:r>
            <a:r>
              <a:rPr lang="en-US" sz="1400" dirty="0" err="1"/>
              <a:t>prototypen</a:t>
            </a:r>
            <a:r>
              <a:rPr lang="en-US" sz="1400" dirty="0"/>
              <a:t>.</a:t>
            </a:r>
            <a:endParaRPr lang="en-US" sz="1400" b="1"/>
          </a:p>
          <a:p>
            <a:r>
              <a:rPr lang="en-US" b="1" err="1"/>
              <a:t>Ethiek</a:t>
            </a:r>
            <a:endParaRPr lang="en-US" b="1"/>
          </a:p>
          <a:p>
            <a:pPr marL="228600" lvl="1" indent="0">
              <a:buNone/>
            </a:pPr>
            <a:r>
              <a:rPr lang="en-US" dirty="0" err="1"/>
              <a:t>Genereren</a:t>
            </a:r>
            <a:r>
              <a:rPr lang="en-US" dirty="0"/>
              <a:t> van </a:t>
            </a:r>
          </a:p>
          <a:p>
            <a:pPr>
              <a:buFont typeface="Arial"/>
              <a:buChar char="•"/>
            </a:pPr>
            <a:r>
              <a:rPr lang="en-US" sz="1400" b="1" dirty="0">
                <a:latin typeface="Arial"/>
                <a:cs typeface="Arial"/>
              </a:rPr>
              <a:t>Business</a:t>
            </a:r>
          </a:p>
          <a:p>
            <a:pPr marL="228600" lvl="1" indent="0">
              <a:buNone/>
            </a:pPr>
            <a:r>
              <a:rPr lang="en-US" err="1">
                <a:latin typeface="Aptos Light"/>
                <a:cs typeface="Arial"/>
              </a:rPr>
              <a:t>Tijdsbesparing</a:t>
            </a:r>
            <a:endParaRPr lang="en-US">
              <a:latin typeface="Aptos Light"/>
              <a:cs typeface="Arial"/>
            </a:endParaRPr>
          </a:p>
          <a:p>
            <a:pPr marL="228600" lvl="1" indent="0">
              <a:buNone/>
            </a:pPr>
            <a:r>
              <a:rPr lang="en-US" dirty="0">
                <a:latin typeface="Aptos Light"/>
                <a:cs typeface="Arial"/>
              </a:rPr>
              <a:t>Kosten </a:t>
            </a:r>
            <a:r>
              <a:rPr lang="en-US" dirty="0" err="1">
                <a:latin typeface="Aptos Light"/>
                <a:cs typeface="Arial"/>
              </a:rPr>
              <a:t>besparing</a:t>
            </a:r>
            <a:endParaRPr lang="en-US">
              <a:latin typeface="Aptos Light"/>
              <a:cs typeface="Arial"/>
            </a:endParaRPr>
          </a:p>
          <a:p>
            <a:endParaRPr lang="en-US">
              <a:latin typeface="Aptos Light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E217C-0074-8584-E531-AFFB122F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8CCA2-B1C6-FE01-C0B3-3FD5ABA2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Adviesrapport</a:t>
            </a:r>
            <a:r>
              <a:rPr lang="en-US"/>
              <a:t> desk agent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D95C2-7589-37D6-9141-6A91D02F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dvies en begeleiding – Guideology">
            <a:extLst>
              <a:ext uri="{FF2B5EF4-FFF2-40B4-BE49-F238E27FC236}">
                <a16:creationId xmlns:a16="http://schemas.microsoft.com/office/drawing/2014/main" id="{206F2B98-9C69-C904-EFE8-51E1889E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664" y="111492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5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3F3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7F1A-4C2D-0FA6-6B13-0D947A9A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RESULTATEN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B88E5-73FD-9026-1DF6-0F143108A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RESULTATEN UIT ONS ONDERZOEK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416CC-7E0A-215A-ECC5-927D3D7F26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Modulaire enterprise </a:t>
            </a:r>
            <a:r>
              <a:rPr lang="en-US" err="1"/>
              <a:t>applicatie</a:t>
            </a:r>
            <a:endParaRPr lang="en-US"/>
          </a:p>
          <a:p>
            <a:r>
              <a:rPr lang="en-US"/>
              <a:t>Standalone Snapchat-</a:t>
            </a:r>
            <a:r>
              <a:rPr lang="en-US" err="1"/>
              <a:t>extensie</a:t>
            </a:r>
          </a:p>
          <a:p>
            <a:r>
              <a:rPr lang="en-US" err="1"/>
              <a:t>Gebruikersinteractie</a:t>
            </a:r>
            <a:r>
              <a:rPr lang="en-US"/>
              <a:t>/UX in </a:t>
            </a:r>
            <a:r>
              <a:rPr lang="en-US" err="1"/>
              <a:t>kaart</a:t>
            </a:r>
            <a:r>
              <a:rPr lang="en-US"/>
              <a:t> </a:t>
            </a:r>
            <a:r>
              <a:rPr lang="en-US" err="1"/>
              <a:t>gebracht</a:t>
            </a:r>
            <a:endParaRPr lang="en-US"/>
          </a:p>
          <a:p>
            <a:r>
              <a:rPr lang="en-US"/>
              <a:t>Design mockup, </a:t>
            </a:r>
            <a:r>
              <a:rPr lang="en-US" err="1"/>
              <a:t>prototypen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testen</a:t>
            </a:r>
            <a:endParaRPr lang="en-US"/>
          </a:p>
          <a:p>
            <a:r>
              <a:rPr lang="en-US"/>
              <a:t>Business </a:t>
            </a:r>
            <a:r>
              <a:rPr lang="en-US" err="1"/>
              <a:t>onderzoek</a:t>
            </a:r>
            <a:endParaRPr lang="en-US"/>
          </a:p>
          <a:p>
            <a:r>
              <a:rPr lang="en-US" err="1"/>
              <a:t>Ethiek</a:t>
            </a:r>
            <a:r>
              <a:rPr lang="en-US"/>
              <a:t> </a:t>
            </a:r>
            <a:r>
              <a:rPr lang="en-US" err="1"/>
              <a:t>onderzoek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5527C-4C63-590E-0BB1-5F17E005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307EC-AC59-5570-882B-33C7B212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Adviesrapport</a:t>
            </a:r>
            <a:r>
              <a:rPr lang="en-US"/>
              <a:t> desk agent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849BB-510A-3EFC-9D15-D102B79B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5F7122F5-A7C2-1D63-C2C0-DC4E4A6B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630" y="618859"/>
            <a:ext cx="2390775" cy="3810000"/>
          </a:xfrm>
          <a:prstGeom prst="roundRect">
            <a:avLst/>
          </a:prstGeom>
        </p:spPr>
      </p:pic>
      <p:pic>
        <p:nvPicPr>
          <p:cNvPr id="5" name="Picture 4" descr="A screenshot of a login page&#10;&#10;Description automatically generated">
            <a:extLst>
              <a:ext uri="{FF2B5EF4-FFF2-40B4-BE49-F238E27FC236}">
                <a16:creationId xmlns:a16="http://schemas.microsoft.com/office/drawing/2014/main" id="{2CFECFEC-2F15-DA62-915A-81EDF11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993" y="620077"/>
            <a:ext cx="3037343" cy="1733245"/>
          </a:xfrm>
          <a:prstGeom prst="rect">
            <a:avLst/>
          </a:prstGeo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9A11F56-A604-CE85-3AF4-4D74D69FD4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5720702" y="2431034"/>
            <a:ext cx="3037344" cy="1773003"/>
          </a:xfr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152CBB9-8BBB-A46A-5CE4-6F7ED18A5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993" y="4228104"/>
            <a:ext cx="3042672" cy="17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5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3F3">
            <a:alpha val="3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157C87-9221-05BE-753C-F7652E833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EC2A-A231-F4DE-51D9-EDE0A56B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BIJLAGEN</a:t>
            </a:r>
            <a:endParaRPr lang="en-US" sz="1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0FAC5-7195-66B6-D93B-14FEBA435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342EE50E-5FEF-DF56-A5B5-CA5C1FFDA6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95" y="2134037"/>
            <a:ext cx="6025793" cy="41148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E366C-5982-0946-9AE9-96CBB85CB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BC4B4-1210-17E4-1E05-B1E5F447AD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F30B7-8D86-DA96-9848-E408527A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8BE2A-6308-FB45-7E42-C194C1E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Adviesrapport</a:t>
            </a:r>
            <a:r>
              <a:rPr lang="en-US"/>
              <a:t> desk agent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963D7-185B-6C39-89A8-B6D318C6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0618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afa1bc-b6b7-4cc6-8424-bff6dd850142" xsi:nil="true"/>
    <lcf76f155ced4ddcb4097134ff3c332f xmlns="3b2d919b-d389-4719-9282-b0ae59c1700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E0850D2D48224293ADAC6D9ADFC175" ma:contentTypeVersion="10" ma:contentTypeDescription="Een nieuw document maken." ma:contentTypeScope="" ma:versionID="7bee37677c1f4313f9a5601da70d1b29">
  <xsd:schema xmlns:xsd="http://www.w3.org/2001/XMLSchema" xmlns:xs="http://www.w3.org/2001/XMLSchema" xmlns:p="http://schemas.microsoft.com/office/2006/metadata/properties" xmlns:ns2="3b2d919b-d389-4719-9282-b0ae59c17009" xmlns:ns3="4cafa1bc-b6b7-4cc6-8424-bff6dd850142" targetNamespace="http://schemas.microsoft.com/office/2006/metadata/properties" ma:root="true" ma:fieldsID="4a8cdb087127b518ddf0cfbd281714e3" ns2:_="" ns3:_="">
    <xsd:import namespace="3b2d919b-d389-4719-9282-b0ae59c17009"/>
    <xsd:import namespace="4cafa1bc-b6b7-4cc6-8424-bff6dd8501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d919b-d389-4719-9282-b0ae59c170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afa1bc-b6b7-4cc6-8424-bff6dd850142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181959b8-817a-4edc-891d-c506e6fa01a9}" ma:internalName="TaxCatchAll" ma:showField="CatchAllData" ma:web="4cafa1bc-b6b7-4cc6-8424-bff6dd8501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2D2C2A-3C71-4EAB-B2EE-EF8868345D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02A54C-2002-4185-9D7C-FCED0BB806B8}">
  <ds:schemaRefs>
    <ds:schemaRef ds:uri="3b2d919b-d389-4719-9282-b0ae59c17009"/>
    <ds:schemaRef ds:uri="4cafa1bc-b6b7-4cc6-8424-bff6dd850142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58E874-1BBD-4B8A-B7E7-E23DF5350F19}">
  <ds:schemaRefs>
    <ds:schemaRef ds:uri="3b2d919b-d389-4719-9282-b0ae59c17009"/>
    <ds:schemaRef ds:uri="4cafa1bc-b6b7-4cc6-8424-bff6dd8501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6</Slides>
  <Notes>4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BohoVogueVTI</vt:lpstr>
      <vt:lpstr>ADVIESRAPPORT Desk Agent</vt:lpstr>
      <vt:lpstr>PITCH TOT PROBLEEMANALYSE</vt:lpstr>
      <vt:lpstr>REQUIREMENTS</vt:lpstr>
      <vt:lpstr>ADVIES </vt:lpstr>
      <vt:lpstr>RESULTATEN</vt:lpstr>
      <vt:lpstr>BIJLAGEN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ADVIESRAPPORT Desk Agent</dc:title>
  <dc:creator>Zanden,Danique D.P.M. van der</dc:creator>
  <cp:revision>75</cp:revision>
  <dcterms:created xsi:type="dcterms:W3CDTF">2023-12-19T17:45:28Z</dcterms:created>
  <dcterms:modified xsi:type="dcterms:W3CDTF">2024-01-16T05:48:57Z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0x0101000EE0850D2D48224293ADAC6D9ADFC175</vt:lpwstr>
  </property>
  <property fmtid="{D5CDD505-2E9C-101B-9397-08002B2CF9AE}" pid="3" name="MediaServiceImageTags">
    <vt:lpwstr/>
  </property>
</Properties>
</file>