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D87A-663B-48C5-977E-8E5C5F38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6BFC-C0CB-4244-B2F3-E2848FC4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5D77-511E-4AE7-8110-FA4F73EE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4654-644F-4B94-AFEB-2F6A4ED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F717-4AB5-4C05-8509-B567268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93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21FB-8644-425A-91A3-7CAFCFE1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F717-D165-4FFE-81C9-A89D0082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67E2-2950-45B4-BE90-1A9332D2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131A-08D4-44A2-8FF5-0D710A23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3E19-01F3-42C7-A24B-A69BF955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65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94741-71D3-48B0-B814-34C230D0E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A93FF-39B2-49C8-8172-53CE7E2F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93BD-F5A7-49FF-A80F-CCDE577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BA-B239-4CE4-9588-95ED643E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6A66-F9F4-403D-AA2C-AB74C4EA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9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DFD2-7C83-4D4A-94E7-32846393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28CF-85E1-4D8E-BF36-71D782A8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90B8-2BE4-435A-A5E1-9DD109AE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DEEB-2F13-4A18-9BB2-A363AAEF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9362-57A2-4299-A468-19CE316A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1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4792-4463-4FBC-AB45-7D1D32EF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DC1C-D999-4B72-B0A2-7D3E8950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2703-8CCE-4025-9540-A42603CF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DB9A-1FBA-46C9-B82D-CB5C171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56F9-3A42-4004-9920-A3F1DA05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5F61-43AB-4493-8117-36CBF2EA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5A7A-ABA0-4442-9243-B0BFB736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CC4E5-E062-497D-AAE4-6680F4B5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CAF9E-2D26-4F69-B7B5-1515F4EE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31DF-D319-4408-9E55-0616131F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E5BC-1AB4-43F1-A664-C291A633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2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1DBF-27B2-4A75-8CD3-110C6CE1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0956-9A62-4530-8BD8-7844FF2D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C798-0A65-44DE-8BC5-C7933C40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E3A04-6624-480F-A1DF-DBD71E38B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69EBA-1347-4700-82CC-00FB8D80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B25CA-9684-44CE-949A-5024FDA7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A560F-6164-4A3F-8954-98A5C067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D0F61-2F57-42E4-929E-40541753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6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B4C-0C4D-463D-9D9D-4BCF2676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9E73-CC08-48B8-9370-242096A3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CB34E-29AB-4AFB-919E-339DD72D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460A3-CC9D-4213-AF30-CD6AC84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1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7E2A-F727-4674-A977-259B77C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30616-6318-4134-B918-5166255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8755-2AEC-4FC9-8B5E-F06ECB3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0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CC2E-20E5-4E37-8037-22F13AAD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C1E7-0B53-45BB-9E59-AF566815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6C7FF-C88B-42C2-A61C-38B75F5A4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FA5B-BC92-4601-8B3B-09FB4510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873ED-804F-4F17-8303-D759C189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DBBC-3EDB-4B17-9FAE-16066E4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4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C7-4529-4F42-80D7-7369ACB5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2F8AC-FB82-4D97-A0EE-1EAF87EC4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28854-EFDB-4575-B138-B2DC7BBE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6C48-856D-46DD-9EFA-B2BA575B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84C1-738B-4BCE-ABE1-5FFA4553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F406-697A-49EC-92DE-AC4488D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3649-98F6-4E19-AE3A-CD3935B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93989-789E-4355-B506-262F98BA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789C-161F-4A25-9A0B-AF019A73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1CA9-3718-4297-BD6D-D8951DD66424}" type="datetimeFigureOut">
              <a:rPr lang="en-AU" smtClean="0"/>
              <a:t>28/07/2019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6337-5019-4408-BE85-C68E39B5D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0976-1073-44E5-9A84-739133489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3C2-FCF5-4A44-ACB3-67D19B008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9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E1CD8C-6B5F-4F0D-A14D-9521F86ED5B3}"/>
              </a:ext>
            </a:extLst>
          </p:cNvPr>
          <p:cNvSpPr/>
          <p:nvPr/>
        </p:nvSpPr>
        <p:spPr>
          <a:xfrm>
            <a:off x="1436942" y="266511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69DE98-9843-4D9C-8EBF-5750258C8D01}"/>
              </a:ext>
            </a:extLst>
          </p:cNvPr>
          <p:cNvCxnSpPr>
            <a:cxnSpLocks/>
          </p:cNvCxnSpPr>
          <p:nvPr/>
        </p:nvCxnSpPr>
        <p:spPr>
          <a:xfrm>
            <a:off x="5503178" y="536895"/>
            <a:ext cx="0" cy="47159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696DDE31-DA2E-4780-931E-C797C4BCF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323" y="258663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A67B5-C027-49EC-AB9E-B9C83BEEEB94}"/>
              </a:ext>
            </a:extLst>
          </p:cNvPr>
          <p:cNvGrpSpPr/>
          <p:nvPr/>
        </p:nvGrpSpPr>
        <p:grpSpPr>
          <a:xfrm>
            <a:off x="3280897" y="745019"/>
            <a:ext cx="1853967" cy="701952"/>
            <a:chOff x="2650921" y="833234"/>
            <a:chExt cx="1853967" cy="701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0A707-19CC-456A-8A45-C584CF35774C}"/>
                </a:ext>
              </a:extLst>
            </p:cNvPr>
            <p:cNvSpPr/>
            <p:nvPr/>
          </p:nvSpPr>
          <p:spPr>
            <a:xfrm>
              <a:off x="2650921" y="833234"/>
              <a:ext cx="1853967" cy="7019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5CFA1252-34DC-4C4C-A544-2AB351F4E84C}"/>
                </a:ext>
              </a:extLst>
            </p:cNvPr>
            <p:cNvSpPr/>
            <p:nvPr/>
          </p:nvSpPr>
          <p:spPr>
            <a:xfrm>
              <a:off x="3993160" y="1073791"/>
              <a:ext cx="260058" cy="35131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E9F645-DBF5-4556-8E45-C09605F4C989}"/>
                </a:ext>
              </a:extLst>
            </p:cNvPr>
            <p:cNvSpPr txBox="1"/>
            <p:nvPr/>
          </p:nvSpPr>
          <p:spPr>
            <a:xfrm>
              <a:off x="2938145" y="833234"/>
              <a:ext cx="1279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Identity microservice</a:t>
              </a:r>
            </a:p>
          </p:txBody>
        </p:sp>
        <p:pic>
          <p:nvPicPr>
            <p:cNvPr id="20" name="Graphic 19" descr="Transfer">
              <a:extLst>
                <a:ext uri="{FF2B5EF4-FFF2-40B4-BE49-F238E27FC236}">
                  <a16:creationId xmlns:a16="http://schemas.microsoft.com/office/drawing/2014/main" id="{0D7D634E-28E5-49F1-8445-E6AA84A5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3906" y="1122418"/>
              <a:ext cx="325762" cy="302692"/>
            </a:xfrm>
            <a:prstGeom prst="rect">
              <a:avLst/>
            </a:prstGeom>
          </p:spPr>
        </p:pic>
        <p:pic>
          <p:nvPicPr>
            <p:cNvPr id="22" name="Graphic 21" descr="Browser window">
              <a:extLst>
                <a:ext uri="{FF2B5EF4-FFF2-40B4-BE49-F238E27FC236}">
                  <a16:creationId xmlns:a16="http://schemas.microsoft.com/office/drawing/2014/main" id="{FA77CDC4-AF17-4011-A1B3-EE633599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14853" y="1015592"/>
              <a:ext cx="599118" cy="5106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FB69BD-8B7F-43B7-8630-18C31612BA1A}"/>
              </a:ext>
            </a:extLst>
          </p:cNvPr>
          <p:cNvGrpSpPr/>
          <p:nvPr/>
        </p:nvGrpSpPr>
        <p:grpSpPr>
          <a:xfrm>
            <a:off x="3246621" y="2765715"/>
            <a:ext cx="1853967" cy="701952"/>
            <a:chOff x="2650921" y="833234"/>
            <a:chExt cx="1853967" cy="70195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1D68E7-9046-448E-A1AF-69BD4F527687}"/>
                </a:ext>
              </a:extLst>
            </p:cNvPr>
            <p:cNvSpPr/>
            <p:nvPr/>
          </p:nvSpPr>
          <p:spPr>
            <a:xfrm>
              <a:off x="2650921" y="833234"/>
              <a:ext cx="1853967" cy="7019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66EAA4-757A-4C6F-B9E7-2EA38CE5294B}"/>
                </a:ext>
              </a:extLst>
            </p:cNvPr>
            <p:cNvSpPr txBox="1"/>
            <p:nvPr/>
          </p:nvSpPr>
          <p:spPr>
            <a:xfrm>
              <a:off x="2938145" y="833234"/>
              <a:ext cx="12923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>
                  <a:solidFill>
                    <a:srgbClr val="00B050"/>
                  </a:solidFill>
                </a:rPr>
                <a:t>API Gateway (Ocelot)</a:t>
              </a:r>
            </a:p>
          </p:txBody>
        </p:sp>
        <p:pic>
          <p:nvPicPr>
            <p:cNvPr id="36" name="Graphic 35" descr="Browser window">
              <a:extLst>
                <a:ext uri="{FF2B5EF4-FFF2-40B4-BE49-F238E27FC236}">
                  <a16:creationId xmlns:a16="http://schemas.microsoft.com/office/drawing/2014/main" id="{F584738E-32CC-4575-95E5-E2632430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8345" y="1024506"/>
              <a:ext cx="599118" cy="510680"/>
            </a:xfrm>
            <a:prstGeom prst="rect">
              <a:avLst/>
            </a:prstGeom>
          </p:spPr>
        </p:pic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13123-BA9D-4CB3-A90D-85DFB130C7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94124" y="1095995"/>
            <a:ext cx="1286773" cy="154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41BBC8-C919-4EC7-8463-F77EB1F48277}"/>
              </a:ext>
            </a:extLst>
          </p:cNvPr>
          <p:cNvCxnSpPr>
            <a:stCxn id="16" idx="3"/>
          </p:cNvCxnSpPr>
          <p:nvPr/>
        </p:nvCxnSpPr>
        <p:spPr>
          <a:xfrm>
            <a:off x="2325723" y="3043834"/>
            <a:ext cx="0" cy="10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613D68-B4D2-4C7A-9D74-9D69BD75784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41118" y="3105646"/>
            <a:ext cx="905503" cy="1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E3FBD9A-C45F-41EA-966E-6798E191FB4E}"/>
              </a:ext>
            </a:extLst>
          </p:cNvPr>
          <p:cNvGrpSpPr/>
          <p:nvPr/>
        </p:nvGrpSpPr>
        <p:grpSpPr>
          <a:xfrm>
            <a:off x="2263755" y="1287540"/>
            <a:ext cx="351367" cy="1095172"/>
            <a:chOff x="1460655" y="1051252"/>
            <a:chExt cx="351367" cy="109517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5E610D-307A-4D23-8FEC-8048C3615967}"/>
                </a:ext>
              </a:extLst>
            </p:cNvPr>
            <p:cNvSpPr txBox="1"/>
            <p:nvPr/>
          </p:nvSpPr>
          <p:spPr>
            <a:xfrm rot="18482050">
              <a:off x="1036180" y="147572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Get Access Token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C2CA8CB-BCA8-4E1C-BFD9-D94B72B51CD1}"/>
                </a:ext>
              </a:extLst>
            </p:cNvPr>
            <p:cNvSpPr/>
            <p:nvPr/>
          </p:nvSpPr>
          <p:spPr>
            <a:xfrm>
              <a:off x="1610686" y="1668360"/>
              <a:ext cx="201336" cy="219163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1</a:t>
              </a:r>
              <a:endParaRPr lang="en-AU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9BFBF1F-D645-4A5E-94C1-AB7391120F49}"/>
              </a:ext>
            </a:extLst>
          </p:cNvPr>
          <p:cNvGrpSpPr/>
          <p:nvPr/>
        </p:nvGrpSpPr>
        <p:grpSpPr>
          <a:xfrm>
            <a:off x="2371938" y="2786742"/>
            <a:ext cx="859531" cy="457396"/>
            <a:chOff x="1751022" y="4032249"/>
            <a:chExt cx="859531" cy="45739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1C57D74-C3E1-4797-AAA9-B3D9612F2B7E}"/>
                </a:ext>
              </a:extLst>
            </p:cNvPr>
            <p:cNvSpPr/>
            <p:nvPr/>
          </p:nvSpPr>
          <p:spPr>
            <a:xfrm>
              <a:off x="2080120" y="4270482"/>
              <a:ext cx="201336" cy="219163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</a:t>
              </a:r>
              <a:endParaRPr lang="en-AU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5EB9CE-1191-4ABD-8925-8BA63E0F5505}"/>
                </a:ext>
              </a:extLst>
            </p:cNvPr>
            <p:cNvSpPr txBox="1"/>
            <p:nvPr/>
          </p:nvSpPr>
          <p:spPr>
            <a:xfrm>
              <a:off x="1751022" y="4032249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Access token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262E992-BA4B-45D8-B744-E515181B99B6}"/>
              </a:ext>
            </a:extLst>
          </p:cNvPr>
          <p:cNvGrpSpPr/>
          <p:nvPr/>
        </p:nvGrpSpPr>
        <p:grpSpPr>
          <a:xfrm>
            <a:off x="3156755" y="1503782"/>
            <a:ext cx="926735" cy="1189250"/>
            <a:chOff x="2351787" y="1384184"/>
            <a:chExt cx="926735" cy="135788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CE470AF-914E-495C-9AA3-B2BB7485A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133" y="1384184"/>
              <a:ext cx="0" cy="1357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85446BC-6468-4A82-9849-51E1406403CB}"/>
                </a:ext>
              </a:extLst>
            </p:cNvPr>
            <p:cNvSpPr/>
            <p:nvPr/>
          </p:nvSpPr>
          <p:spPr>
            <a:xfrm>
              <a:off x="3077186" y="1980324"/>
              <a:ext cx="201336" cy="219163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3</a:t>
              </a:r>
              <a:endParaRPr lang="en-A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C59054-8A38-4FDD-8F1A-93E128A7690C}"/>
                </a:ext>
              </a:extLst>
            </p:cNvPr>
            <p:cNvSpPr txBox="1"/>
            <p:nvPr/>
          </p:nvSpPr>
          <p:spPr>
            <a:xfrm>
              <a:off x="2351787" y="1681726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Access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7A760B-1D3D-432D-A936-CBBAC894DDFB}"/>
              </a:ext>
            </a:extLst>
          </p:cNvPr>
          <p:cNvGrpSpPr/>
          <p:nvPr/>
        </p:nvGrpSpPr>
        <p:grpSpPr>
          <a:xfrm>
            <a:off x="6695294" y="1289405"/>
            <a:ext cx="1853967" cy="701952"/>
            <a:chOff x="2650921" y="833234"/>
            <a:chExt cx="1853967" cy="70195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8EFB9E-12F1-44DC-A278-67784A412A25}"/>
                </a:ext>
              </a:extLst>
            </p:cNvPr>
            <p:cNvSpPr/>
            <p:nvPr/>
          </p:nvSpPr>
          <p:spPr>
            <a:xfrm>
              <a:off x="2650921" y="833234"/>
              <a:ext cx="1853967" cy="701952"/>
            </a:xfrm>
            <a:prstGeom prst="rect">
              <a:avLst/>
            </a:prstGeom>
            <a:ln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Flowchart: Magnetic Disk 72">
              <a:extLst>
                <a:ext uri="{FF2B5EF4-FFF2-40B4-BE49-F238E27FC236}">
                  <a16:creationId xmlns:a16="http://schemas.microsoft.com/office/drawing/2014/main" id="{6C1E6745-D4D8-43BE-A044-B51658A2FB24}"/>
                </a:ext>
              </a:extLst>
            </p:cNvPr>
            <p:cNvSpPr/>
            <p:nvPr/>
          </p:nvSpPr>
          <p:spPr>
            <a:xfrm>
              <a:off x="3993160" y="1073791"/>
              <a:ext cx="260058" cy="351319"/>
            </a:xfrm>
            <a:prstGeom prst="flowChartMagneticDisk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5AEE9C5-83B6-4636-ABB0-AB74A7A5262C}"/>
                </a:ext>
              </a:extLst>
            </p:cNvPr>
            <p:cNvSpPr txBox="1"/>
            <p:nvPr/>
          </p:nvSpPr>
          <p:spPr>
            <a:xfrm>
              <a:off x="2971701" y="833234"/>
              <a:ext cx="12811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>
                  <a:solidFill>
                    <a:srgbClr val="7030A0"/>
                  </a:solidFill>
                </a:rPr>
                <a:t>Contact microservice</a:t>
              </a:r>
            </a:p>
          </p:txBody>
        </p:sp>
        <p:pic>
          <p:nvPicPr>
            <p:cNvPr id="75" name="Graphic 74" descr="Transfer">
              <a:extLst>
                <a:ext uri="{FF2B5EF4-FFF2-40B4-BE49-F238E27FC236}">
                  <a16:creationId xmlns:a16="http://schemas.microsoft.com/office/drawing/2014/main" id="{0D748793-E616-4AD3-BBE9-C90A3DE2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3906" y="1122418"/>
              <a:ext cx="325762" cy="302692"/>
            </a:xfrm>
            <a:prstGeom prst="rect">
              <a:avLst/>
            </a:prstGeom>
          </p:spPr>
        </p:pic>
        <p:pic>
          <p:nvPicPr>
            <p:cNvPr id="76" name="Graphic 75" descr="Browser window">
              <a:extLst>
                <a:ext uri="{FF2B5EF4-FFF2-40B4-BE49-F238E27FC236}">
                  <a16:creationId xmlns:a16="http://schemas.microsoft.com/office/drawing/2014/main" id="{416538DA-C101-47C9-8EE0-6A404DA6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14853" y="1015592"/>
              <a:ext cx="599118" cy="51068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F17904-C802-4645-9F3F-B3771499F57C}"/>
              </a:ext>
            </a:extLst>
          </p:cNvPr>
          <p:cNvGrpSpPr/>
          <p:nvPr/>
        </p:nvGrpSpPr>
        <p:grpSpPr>
          <a:xfrm>
            <a:off x="6697214" y="2579264"/>
            <a:ext cx="1853967" cy="701952"/>
            <a:chOff x="2650921" y="833234"/>
            <a:chExt cx="1853967" cy="70195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90F3C0-8853-4437-8D75-CC8655F96ABC}"/>
                </a:ext>
              </a:extLst>
            </p:cNvPr>
            <p:cNvSpPr/>
            <p:nvPr/>
          </p:nvSpPr>
          <p:spPr>
            <a:xfrm>
              <a:off x="2650921" y="833234"/>
              <a:ext cx="1853967" cy="701952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9" name="Flowchart: Magnetic Disk 78">
              <a:extLst>
                <a:ext uri="{FF2B5EF4-FFF2-40B4-BE49-F238E27FC236}">
                  <a16:creationId xmlns:a16="http://schemas.microsoft.com/office/drawing/2014/main" id="{E0DBE4EE-A59D-4D9F-8C05-B939355D39F2}"/>
                </a:ext>
              </a:extLst>
            </p:cNvPr>
            <p:cNvSpPr/>
            <p:nvPr/>
          </p:nvSpPr>
          <p:spPr>
            <a:xfrm>
              <a:off x="3993160" y="1073791"/>
              <a:ext cx="260058" cy="351319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08ED92-1112-4539-ACF7-5267BF7EE70E}"/>
                </a:ext>
              </a:extLst>
            </p:cNvPr>
            <p:cNvSpPr txBox="1"/>
            <p:nvPr/>
          </p:nvSpPr>
          <p:spPr>
            <a:xfrm>
              <a:off x="2943720" y="840604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>
                  <a:solidFill>
                    <a:schemeClr val="accent4">
                      <a:lumMod val="75000"/>
                    </a:schemeClr>
                  </a:solidFill>
                </a:rPr>
                <a:t>Note microservice</a:t>
              </a:r>
            </a:p>
          </p:txBody>
        </p:sp>
        <p:pic>
          <p:nvPicPr>
            <p:cNvPr id="81" name="Graphic 80" descr="Transfer">
              <a:extLst>
                <a:ext uri="{FF2B5EF4-FFF2-40B4-BE49-F238E27FC236}">
                  <a16:creationId xmlns:a16="http://schemas.microsoft.com/office/drawing/2014/main" id="{73D161D5-D76F-4AE8-9B0F-A1F328D0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23906" y="1122418"/>
              <a:ext cx="325762" cy="302692"/>
            </a:xfrm>
            <a:prstGeom prst="rect">
              <a:avLst/>
            </a:prstGeom>
          </p:spPr>
        </p:pic>
        <p:pic>
          <p:nvPicPr>
            <p:cNvPr id="82" name="Graphic 81" descr="Browser window">
              <a:extLst>
                <a:ext uri="{FF2B5EF4-FFF2-40B4-BE49-F238E27FC236}">
                  <a16:creationId xmlns:a16="http://schemas.microsoft.com/office/drawing/2014/main" id="{31B8CBDD-6FB3-46B2-85B8-AFB37789C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14853" y="1015592"/>
              <a:ext cx="599118" cy="51068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7A3019-9E89-412C-B03B-E3CD08ACB5DB}"/>
              </a:ext>
            </a:extLst>
          </p:cNvPr>
          <p:cNvGrpSpPr/>
          <p:nvPr/>
        </p:nvGrpSpPr>
        <p:grpSpPr>
          <a:xfrm>
            <a:off x="6695294" y="3963848"/>
            <a:ext cx="1853967" cy="701952"/>
            <a:chOff x="2650921" y="833234"/>
            <a:chExt cx="1853967" cy="70195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A7AD2A0-0AB0-433E-9CDA-830EBA1E796E}"/>
                </a:ext>
              </a:extLst>
            </p:cNvPr>
            <p:cNvSpPr/>
            <p:nvPr/>
          </p:nvSpPr>
          <p:spPr>
            <a:xfrm>
              <a:off x="2650921" y="833234"/>
              <a:ext cx="1853967" cy="701952"/>
            </a:xfrm>
            <a:prstGeom prst="rect">
              <a:avLst/>
            </a:prstGeom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Flowchart: Magnetic Disk 84">
              <a:extLst>
                <a:ext uri="{FF2B5EF4-FFF2-40B4-BE49-F238E27FC236}">
                  <a16:creationId xmlns:a16="http://schemas.microsoft.com/office/drawing/2014/main" id="{97FE42A4-793D-4D30-8E13-2029763AC50E}"/>
                </a:ext>
              </a:extLst>
            </p:cNvPr>
            <p:cNvSpPr/>
            <p:nvPr/>
          </p:nvSpPr>
          <p:spPr>
            <a:xfrm>
              <a:off x="3993160" y="1073791"/>
              <a:ext cx="260058" cy="351319"/>
            </a:xfrm>
            <a:prstGeom prst="flowChartMagneticDisk">
              <a:avLst/>
            </a:prstGeom>
            <a:solidFill>
              <a:srgbClr val="FF33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1">
                    <a:lumMod val="75000"/>
                  </a:schemeClr>
                </a:solidFill>
                <a:highlight>
                  <a:srgbClr val="FF3300"/>
                </a:highlight>
              </a:endParaRPr>
            </a:p>
          </p:txBody>
        </p:sp>
        <p:pic>
          <p:nvPicPr>
            <p:cNvPr id="87" name="Graphic 86" descr="Transfer">
              <a:extLst>
                <a:ext uri="{FF2B5EF4-FFF2-40B4-BE49-F238E27FC236}">
                  <a16:creationId xmlns:a16="http://schemas.microsoft.com/office/drawing/2014/main" id="{7D1F87F2-FF12-4E9B-914A-EFA9B75D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23906" y="1122418"/>
              <a:ext cx="325762" cy="302692"/>
            </a:xfrm>
            <a:prstGeom prst="rect">
              <a:avLst/>
            </a:prstGeom>
          </p:spPr>
        </p:pic>
        <p:pic>
          <p:nvPicPr>
            <p:cNvPr id="88" name="Graphic 87" descr="Browser window">
              <a:extLst>
                <a:ext uri="{FF2B5EF4-FFF2-40B4-BE49-F238E27FC236}">
                  <a16:creationId xmlns:a16="http://schemas.microsoft.com/office/drawing/2014/main" id="{E4574EA1-E86A-4907-944C-BAF3CDF2A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14853" y="1015592"/>
              <a:ext cx="599118" cy="510680"/>
            </a:xfrm>
            <a:prstGeom prst="rect">
              <a:avLst/>
            </a:prstGeom>
          </p:spPr>
        </p:pic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0D8AFBB-C248-4601-B1C3-9E5104201E10}"/>
              </a:ext>
            </a:extLst>
          </p:cNvPr>
          <p:cNvCxnSpPr>
            <a:cxnSpLocks/>
          </p:cNvCxnSpPr>
          <p:nvPr/>
        </p:nvCxnSpPr>
        <p:spPr>
          <a:xfrm flipV="1">
            <a:off x="5093273" y="3111136"/>
            <a:ext cx="692870" cy="2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7EC6675-BF9A-4E7B-96E4-22772E556926}"/>
              </a:ext>
            </a:extLst>
          </p:cNvPr>
          <p:cNvGrpSpPr/>
          <p:nvPr/>
        </p:nvGrpSpPr>
        <p:grpSpPr>
          <a:xfrm>
            <a:off x="4451309" y="1542274"/>
            <a:ext cx="479045" cy="1189251"/>
            <a:chOff x="3832018" y="1442906"/>
            <a:chExt cx="479045" cy="138344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1D0001-8C1D-4652-B680-CDEC9B57260D}"/>
                </a:ext>
              </a:extLst>
            </p:cNvPr>
            <p:cNvCxnSpPr/>
            <p:nvPr/>
          </p:nvCxnSpPr>
          <p:spPr>
            <a:xfrm>
              <a:off x="3936184" y="1442906"/>
              <a:ext cx="0" cy="138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E1A3FF-C41C-4B37-803D-D37A9B220838}"/>
                </a:ext>
              </a:extLst>
            </p:cNvPr>
            <p:cNvSpPr/>
            <p:nvPr/>
          </p:nvSpPr>
          <p:spPr>
            <a:xfrm>
              <a:off x="3832018" y="1980323"/>
              <a:ext cx="201336" cy="219163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4</a:t>
              </a:r>
              <a:endParaRPr lang="en-AU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D1C6B1-700E-49AF-B899-9922C5058CFA}"/>
                </a:ext>
              </a:extLst>
            </p:cNvPr>
            <p:cNvSpPr txBox="1"/>
            <p:nvPr/>
          </p:nvSpPr>
          <p:spPr>
            <a:xfrm>
              <a:off x="3908389" y="2197067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JWT</a:t>
              </a:r>
            </a:p>
          </p:txBody>
        </p:sp>
        <p:pic>
          <p:nvPicPr>
            <p:cNvPr id="93" name="Graphic 92" descr="Key">
              <a:extLst>
                <a:ext uri="{FF2B5EF4-FFF2-40B4-BE49-F238E27FC236}">
                  <a16:creationId xmlns:a16="http://schemas.microsoft.com/office/drawing/2014/main" id="{2FB477F9-F85F-4752-9C8E-9705E62D6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85349" y="2347965"/>
              <a:ext cx="273414" cy="246221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01C7BD3-7BB2-4E05-A9EA-CE3C25D46B24}"/>
              </a:ext>
            </a:extLst>
          </p:cNvPr>
          <p:cNvGrpSpPr/>
          <p:nvPr/>
        </p:nvGrpSpPr>
        <p:grpSpPr>
          <a:xfrm>
            <a:off x="5118982" y="2748809"/>
            <a:ext cx="402674" cy="476128"/>
            <a:chOff x="6754749" y="5431844"/>
            <a:chExt cx="402674" cy="47612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797418-C7AE-44C6-8F2A-723CD19550A8}"/>
                </a:ext>
              </a:extLst>
            </p:cNvPr>
            <p:cNvSpPr/>
            <p:nvPr/>
          </p:nvSpPr>
          <p:spPr>
            <a:xfrm>
              <a:off x="6855418" y="5688809"/>
              <a:ext cx="201336" cy="219163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5</a:t>
              </a:r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F869C8-CA55-46FA-AFAF-CC34F83E5387}"/>
                </a:ext>
              </a:extLst>
            </p:cNvPr>
            <p:cNvSpPr txBox="1"/>
            <p:nvPr/>
          </p:nvSpPr>
          <p:spPr>
            <a:xfrm>
              <a:off x="6754749" y="5431844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JWT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078C96B-BAD4-4710-843E-5832A6C0C81D}"/>
              </a:ext>
            </a:extLst>
          </p:cNvPr>
          <p:cNvCxnSpPr>
            <a:cxnSpLocks/>
          </p:cNvCxnSpPr>
          <p:nvPr/>
        </p:nvCxnSpPr>
        <p:spPr>
          <a:xfrm>
            <a:off x="5777580" y="1224526"/>
            <a:ext cx="0" cy="2739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3949E01-6693-4FC2-8B8C-C947F70EAB01}"/>
              </a:ext>
            </a:extLst>
          </p:cNvPr>
          <p:cNvSpPr/>
          <p:nvPr/>
        </p:nvSpPr>
        <p:spPr>
          <a:xfrm>
            <a:off x="6918466" y="3966519"/>
            <a:ext cx="11705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rgbClr val="FF3300"/>
                </a:solidFill>
              </a:rPr>
              <a:t>Event microservice</a:t>
            </a:r>
          </a:p>
        </p:txBody>
      </p:sp>
      <p:pic>
        <p:nvPicPr>
          <p:cNvPr id="108" name="Graphic 107" descr="Cloud">
            <a:extLst>
              <a:ext uri="{FF2B5EF4-FFF2-40B4-BE49-F238E27FC236}">
                <a16:creationId xmlns:a16="http://schemas.microsoft.com/office/drawing/2014/main" id="{D83A2FA2-44AD-4F52-BE0D-6E322963E0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41686" y="767326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10" name="Graphic 109" descr="Cloud">
            <a:extLst>
              <a:ext uri="{FF2B5EF4-FFF2-40B4-BE49-F238E27FC236}">
                <a16:creationId xmlns:a16="http://schemas.microsoft.com/office/drawing/2014/main" id="{ADA85F15-5634-48E2-A3D9-51733B4DF2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01674" y="2056236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11" name="Graphic 110" descr="Cloud">
            <a:extLst>
              <a:ext uri="{FF2B5EF4-FFF2-40B4-BE49-F238E27FC236}">
                <a16:creationId xmlns:a16="http://schemas.microsoft.com/office/drawing/2014/main" id="{D9EEAA93-529D-471B-8828-7BD33A6C6C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04338" y="3391222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C2A64F8-C463-4B6A-9AFA-6736D25B9343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5777580" y="1224526"/>
            <a:ext cx="26410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0567CCB-4CAD-4AF3-8F1E-79828B5EB09C}"/>
              </a:ext>
            </a:extLst>
          </p:cNvPr>
          <p:cNvCxnSpPr>
            <a:cxnSpLocks/>
          </p:cNvCxnSpPr>
          <p:nvPr/>
        </p:nvCxnSpPr>
        <p:spPr>
          <a:xfrm>
            <a:off x="5788404" y="2579264"/>
            <a:ext cx="26410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90A21B-DDD7-4634-BEFD-EC72BFF0953E}"/>
              </a:ext>
            </a:extLst>
          </p:cNvPr>
          <p:cNvCxnSpPr>
            <a:cxnSpLocks/>
          </p:cNvCxnSpPr>
          <p:nvPr/>
        </p:nvCxnSpPr>
        <p:spPr>
          <a:xfrm>
            <a:off x="5777580" y="3963848"/>
            <a:ext cx="2807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88D8C9-8126-4963-988B-5A925DC6764B}"/>
              </a:ext>
            </a:extLst>
          </p:cNvPr>
          <p:cNvSpPr txBox="1"/>
          <p:nvPr/>
        </p:nvSpPr>
        <p:spPr>
          <a:xfrm>
            <a:off x="6184964" y="1143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Rest API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D1395A-CB58-4A27-A60B-9A3705D6D99B}"/>
              </a:ext>
            </a:extLst>
          </p:cNvPr>
          <p:cNvSpPr txBox="1"/>
          <p:nvPr/>
        </p:nvSpPr>
        <p:spPr>
          <a:xfrm>
            <a:off x="6239602" y="24468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Rest API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16BC28-972D-49B8-8384-85C02D1F3126}"/>
              </a:ext>
            </a:extLst>
          </p:cNvPr>
          <p:cNvSpPr txBox="1"/>
          <p:nvPr/>
        </p:nvSpPr>
        <p:spPr>
          <a:xfrm>
            <a:off x="6236136" y="378602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Rest API</a:t>
            </a:r>
          </a:p>
        </p:txBody>
      </p:sp>
      <p:sp>
        <p:nvSpPr>
          <p:cNvPr id="129" name="Cylinder 128">
            <a:extLst>
              <a:ext uri="{FF2B5EF4-FFF2-40B4-BE49-F238E27FC236}">
                <a16:creationId xmlns:a16="http://schemas.microsoft.com/office/drawing/2014/main" id="{0B8DB82D-0ED8-4FD6-A150-D302C6BF40EF}"/>
              </a:ext>
            </a:extLst>
          </p:cNvPr>
          <p:cNvSpPr/>
          <p:nvPr/>
        </p:nvSpPr>
        <p:spPr>
          <a:xfrm>
            <a:off x="9285888" y="1094974"/>
            <a:ext cx="621510" cy="393443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A77781-A3A0-410E-9A67-94F06F3FDD80}"/>
              </a:ext>
            </a:extLst>
          </p:cNvPr>
          <p:cNvSpPr txBox="1"/>
          <p:nvPr/>
        </p:nvSpPr>
        <p:spPr>
          <a:xfrm rot="5400000">
            <a:off x="9233787" y="2830774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Bus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E863C17-804C-4B44-9722-44A704B9FE6C}"/>
              </a:ext>
            </a:extLst>
          </p:cNvPr>
          <p:cNvSpPr txBox="1"/>
          <p:nvPr/>
        </p:nvSpPr>
        <p:spPr>
          <a:xfrm rot="5400000">
            <a:off x="8106615" y="3004183"/>
            <a:ext cx="286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Message Queue for public/Subscribe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631D0B-D236-47AD-A49A-F358D56A1B06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549261" y="1640381"/>
            <a:ext cx="736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45802C6-90C2-449F-B51C-393F09EE626F}"/>
              </a:ext>
            </a:extLst>
          </p:cNvPr>
          <p:cNvCxnSpPr>
            <a:stCxn id="78" idx="3"/>
          </p:cNvCxnSpPr>
          <p:nvPr/>
        </p:nvCxnSpPr>
        <p:spPr>
          <a:xfrm>
            <a:off x="8551181" y="2930240"/>
            <a:ext cx="734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B0F89E0-269B-4617-B7E2-CF0A6EDCFB4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8549261" y="4314824"/>
            <a:ext cx="736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39" descr="Envelope">
            <a:extLst>
              <a:ext uri="{FF2B5EF4-FFF2-40B4-BE49-F238E27FC236}">
                <a16:creationId xmlns:a16="http://schemas.microsoft.com/office/drawing/2014/main" id="{3214AC94-B3FF-402E-9F7E-72247EBF0C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800931" y="1623234"/>
            <a:ext cx="309414" cy="309414"/>
          </a:xfrm>
          <a:prstGeom prst="rect">
            <a:avLst/>
          </a:prstGeom>
        </p:spPr>
      </p:pic>
      <p:pic>
        <p:nvPicPr>
          <p:cNvPr id="141" name="Graphic 140" descr="Envelope">
            <a:extLst>
              <a:ext uri="{FF2B5EF4-FFF2-40B4-BE49-F238E27FC236}">
                <a16:creationId xmlns:a16="http://schemas.microsoft.com/office/drawing/2014/main" id="{1E48B1D0-413E-4BA1-A4C5-62129CDC961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68258" y="2665114"/>
            <a:ext cx="309414" cy="309414"/>
          </a:xfrm>
          <a:prstGeom prst="rect">
            <a:avLst/>
          </a:prstGeom>
        </p:spPr>
      </p:pic>
      <p:pic>
        <p:nvPicPr>
          <p:cNvPr id="142" name="Graphic 141" descr="Envelope">
            <a:extLst>
              <a:ext uri="{FF2B5EF4-FFF2-40B4-BE49-F238E27FC236}">
                <a16:creationId xmlns:a16="http://schemas.microsoft.com/office/drawing/2014/main" id="{0A4C707A-09A8-417C-B8A4-6EF8907E1D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75290" y="4041255"/>
            <a:ext cx="309414" cy="309414"/>
          </a:xfrm>
          <a:prstGeom prst="rect">
            <a:avLst/>
          </a:prstGeom>
        </p:spPr>
      </p:pic>
      <p:pic>
        <p:nvPicPr>
          <p:cNvPr id="149" name="Picture 1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2DF93-6219-4C56-8EC5-8CAB81A8D49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82994" y="2738833"/>
            <a:ext cx="565909" cy="565909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B37E35FC-6C4A-4721-87A4-B9CFBDEA479F}"/>
              </a:ext>
            </a:extLst>
          </p:cNvPr>
          <p:cNvSpPr/>
          <p:nvPr/>
        </p:nvSpPr>
        <p:spPr>
          <a:xfrm>
            <a:off x="2936078" y="4729600"/>
            <a:ext cx="26610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Public network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D5CC0B2-A082-43DA-957A-00D090F994D5}"/>
              </a:ext>
            </a:extLst>
          </p:cNvPr>
          <p:cNvSpPr/>
          <p:nvPr/>
        </p:nvSpPr>
        <p:spPr>
          <a:xfrm>
            <a:off x="5437989" y="4747397"/>
            <a:ext cx="26610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11367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 Trivedi</dc:creator>
  <cp:lastModifiedBy>Niraj Trivedi</cp:lastModifiedBy>
  <cp:revision>10</cp:revision>
  <dcterms:created xsi:type="dcterms:W3CDTF">2019-07-28T03:19:24Z</dcterms:created>
  <dcterms:modified xsi:type="dcterms:W3CDTF">2019-07-28T05:11:45Z</dcterms:modified>
</cp:coreProperties>
</file>