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936"/>
    <a:srgbClr val="FD8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272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8001"/>
            <a:ext cx="7772400" cy="3556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27500"/>
            <a:ext cx="6400800" cy="10160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31/03/17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31/03/17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31/03/17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143000"/>
            <a:ext cx="7772400" cy="2087563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90636"/>
            <a:ext cx="7772400" cy="943239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31/03/17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270250"/>
            <a:ext cx="84772" cy="706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270250"/>
            <a:ext cx="84772" cy="706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270250"/>
            <a:ext cx="84772" cy="706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31/03/17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333500"/>
            <a:ext cx="4041648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4040188" cy="5080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333500"/>
            <a:ext cx="4041775" cy="5080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31/03/17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44040"/>
            <a:ext cx="4041648" cy="32613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844041"/>
            <a:ext cx="4041648" cy="326098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31/03/17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31/03/17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22250"/>
            <a:ext cx="3008313" cy="17462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27542"/>
            <a:ext cx="4995863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2032000"/>
            <a:ext cx="3008313" cy="3073136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31/03/17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90500"/>
            <a:ext cx="5711824" cy="7461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952500"/>
            <a:ext cx="6054724" cy="378420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841875"/>
            <a:ext cx="5711824" cy="4445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31/03/17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33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5296959"/>
            <a:ext cx="2085975" cy="30427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31/03/17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5296959"/>
            <a:ext cx="2847975" cy="304271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5296959"/>
            <a:ext cx="561975" cy="304271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5416154"/>
            <a:ext cx="84772" cy="706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5416154"/>
            <a:ext cx="84772" cy="7064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508001"/>
            <a:ext cx="7772400" cy="3095760"/>
          </a:xfrm>
        </p:spPr>
        <p:txBody>
          <a:bodyPr/>
          <a:lstStyle/>
          <a:p>
            <a:r>
              <a:rPr lang="fr-FR" dirty="0" smtClean="0">
                <a:solidFill>
                  <a:srgbClr val="FD8839"/>
                </a:solidFill>
              </a:rPr>
              <a:t>HACKATHON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fr-FR" dirty="0" err="1" smtClean="0">
                <a:solidFill>
                  <a:srgbClr val="0E6936"/>
                </a:solidFill>
              </a:rPr>
              <a:t>Weather</a:t>
            </a:r>
            <a:r>
              <a:rPr lang="fr-FR" dirty="0" smtClean="0">
                <a:solidFill>
                  <a:srgbClr val="0E6936"/>
                </a:solidFill>
              </a:rPr>
              <a:t> </a:t>
            </a:r>
            <a:r>
              <a:rPr lang="fr-FR" dirty="0" err="1" smtClean="0">
                <a:solidFill>
                  <a:srgbClr val="0E6936"/>
                </a:solidFill>
              </a:rPr>
              <a:t>Mood</a:t>
            </a:r>
            <a:endParaRPr lang="fr-FR" dirty="0">
              <a:solidFill>
                <a:srgbClr val="0E6936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Quiterie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mr-IN" dirty="0" smtClean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Enzo - Pierre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9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628205"/>
          </a:xfrm>
        </p:spPr>
        <p:txBody>
          <a:bodyPr/>
          <a:lstStyle/>
          <a:p>
            <a:r>
              <a:rPr lang="fr-FR" sz="4400" dirty="0" smtClean="0">
                <a:solidFill>
                  <a:srgbClr val="FD8839"/>
                </a:solidFill>
              </a:rPr>
              <a:t>Rappel des exigences fonctionnelles</a:t>
            </a:r>
            <a:endParaRPr lang="fr-FR" sz="4400" dirty="0">
              <a:solidFill>
                <a:srgbClr val="FD883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8811" y="1333500"/>
            <a:ext cx="8597178" cy="3771636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L’utilisateur saisit le nom d’une ville,</a:t>
            </a:r>
          </a:p>
          <a:p>
            <a:endParaRPr lang="fr-FR" dirty="0" smtClean="0"/>
          </a:p>
          <a:p>
            <a:r>
              <a:rPr lang="fr-FR" dirty="0" smtClean="0"/>
              <a:t>La météo de ladite ville s’affiche,</a:t>
            </a:r>
          </a:p>
          <a:p>
            <a:endParaRPr lang="fr-FR" dirty="0" smtClean="0"/>
          </a:p>
          <a:p>
            <a:r>
              <a:rPr lang="fr-FR" dirty="0"/>
              <a:t>U</a:t>
            </a:r>
            <a:r>
              <a:rPr lang="fr-FR" dirty="0" smtClean="0"/>
              <a:t>ne </a:t>
            </a:r>
            <a:r>
              <a:rPr lang="fr-FR" dirty="0" err="1" smtClean="0"/>
              <a:t>playlist</a:t>
            </a:r>
            <a:r>
              <a:rPr lang="fr-FR" dirty="0" smtClean="0"/>
              <a:t> de musique ad hoc apparaît et est jouée.</a:t>
            </a:r>
          </a:p>
        </p:txBody>
      </p:sp>
    </p:spTree>
    <p:extLst>
      <p:ext uri="{BB962C8B-B14F-4D97-AF65-F5344CB8AC3E}">
        <p14:creationId xmlns:p14="http://schemas.microsoft.com/office/powerpoint/2010/main" val="2387886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Exécutive.thmx</Template>
  <TotalTime>16</TotalTime>
  <Words>35</Words>
  <Application>Microsoft Macintosh PowerPoint</Application>
  <PresentationFormat>Présentation à l'écran (16:10)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Executive</vt:lpstr>
      <vt:lpstr>HACKATHON Weather Mood</vt:lpstr>
      <vt:lpstr>Rappel des exigences fonctionnelles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Weather Mood</dc:title>
  <dc:creator>Pierre Vicq</dc:creator>
  <cp:lastModifiedBy>Pierre Vicq</cp:lastModifiedBy>
  <cp:revision>2</cp:revision>
  <dcterms:created xsi:type="dcterms:W3CDTF">2017-03-31T05:29:04Z</dcterms:created>
  <dcterms:modified xsi:type="dcterms:W3CDTF">2017-03-31T05:45:39Z</dcterms:modified>
</cp:coreProperties>
</file>