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2" r:id="rId5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-11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image" Target="../media/image13.wmf"/><Relationship Id="rId6" Type="http://schemas.openxmlformats.org/officeDocument/2006/relationships/image" Target="../media/image8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3849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79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79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6" name="Rectangle 6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4613" y="9525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4613" y="9305925"/>
            <a:ext cx="29733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95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000875" y="609600"/>
            <a:ext cx="1947863" cy="5486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57288" y="609600"/>
            <a:ext cx="5691187" cy="5486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57288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29213" y="1981200"/>
            <a:ext cx="381952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000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7288" y="1981200"/>
            <a:ext cx="779145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609600"/>
            <a:ext cx="771525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0"/>
            <a:ext cx="1085850" cy="6845300"/>
            <a:chOff x="0" y="0"/>
            <a:chExt cx="684" cy="4312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84" cy="4312"/>
            </a:xfrm>
            <a:prstGeom prst="rect">
              <a:avLst/>
            </a:prstGeom>
            <a:gradFill rotWithShape="0">
              <a:gsLst>
                <a:gs pos="0">
                  <a:srgbClr val="114FFB"/>
                </a:gs>
                <a:gs pos="50000">
                  <a:srgbClr val="114FFB">
                    <a:gamma/>
                    <a:shade val="20000"/>
                    <a:invGamma/>
                  </a:srgbClr>
                </a:gs>
                <a:gs pos="100000">
                  <a:srgbClr val="114FFB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grpSp>
          <p:nvGrpSpPr>
            <p:cNvPr id="1058" name="Group 34"/>
            <p:cNvGrpSpPr>
              <a:grpSpLocks/>
            </p:cNvGrpSpPr>
            <p:nvPr/>
          </p:nvGrpSpPr>
          <p:grpSpPr bwMode="auto">
            <a:xfrm>
              <a:off x="48" y="102"/>
              <a:ext cx="96" cy="4122"/>
              <a:chOff x="48" y="102"/>
              <a:chExt cx="96" cy="4122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2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3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48" y="168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18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19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11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2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28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297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40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6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38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39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41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3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53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48" y="82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48" y="96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22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42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/>
          <a:lstStyle/>
          <a:p>
            <a:pPr algn="ctr"/>
            <a:r>
              <a:rPr lang="en-GB"/>
              <a:t>Current status of Information Technology in DPCP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pPr marL="342900" indent="-342900"/>
            <a:r>
              <a:rPr lang="en-GB"/>
              <a:t>Piotr Kotecki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992313" y="5024438"/>
            <a:ext cx="5160962" cy="466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GB"/>
              <a:t>Du Pont Conoco Poland</a:t>
            </a:r>
          </a:p>
        </p:txBody>
      </p:sp>
      <p:graphicFrame>
        <p:nvGraphicFramePr>
          <p:cNvPr id="4103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18350" y="547688"/>
          <a:ext cx="1695450" cy="519112"/>
        </p:xfrm>
        <a:graphic>
          <a:graphicData uri="http://schemas.openxmlformats.org/presentationml/2006/ole">
            <p:oleObj spid="_x0000_s4103" name="CorelDRAW! Graphic" r:id="rId4" imgW="6325920" imgH="1939680" progId="CDraw">
              <p:embed/>
            </p:oleObj>
          </a:graphicData>
        </a:graphic>
      </p:graphicFrame>
      <p:graphicFrame>
        <p:nvGraphicFramePr>
          <p:cNvPr id="410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9413" y="436563"/>
          <a:ext cx="1668462" cy="630237"/>
        </p:xfrm>
        <a:graphic>
          <a:graphicData uri="http://schemas.openxmlformats.org/presentationml/2006/ole">
            <p:oleObj spid="_x0000_s4104" name="CorelDRAW! Graphic" r:id="rId5" imgW="4105080" imgH="1554120" progId="CDraw">
              <p:embed/>
            </p:oleObj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Du Pont Conoco in Poland</a:t>
            </a:r>
          </a:p>
        </p:txBody>
      </p:sp>
      <p:graphicFrame>
        <p:nvGraphicFramePr>
          <p:cNvPr id="61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2888" y="1811338"/>
          <a:ext cx="4784725" cy="4511675"/>
        </p:xfrm>
        <a:graphic>
          <a:graphicData uri="http://schemas.openxmlformats.org/presentationml/2006/ole">
            <p:oleObj spid="_x0000_s6147" name="CorelDRAW! Graphic" r:id="rId3" imgW="4792320" imgH="4519440" progId="CDraw">
              <p:embed/>
            </p:oleObj>
          </a:graphicData>
        </a:graphic>
      </p:graphicFrame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53000" y="2286000"/>
            <a:ext cx="396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05400" y="2362200"/>
            <a:ext cx="3690938" cy="35814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en-GB" sz="2000">
                <a:effectLst/>
              </a:rPr>
              <a:t>86 employees (51 in Conoco) + 2 permanent cooperators (in Elastomers SBU)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en-GB" sz="2000">
                <a:effectLst/>
              </a:rPr>
              <a:t>HQ in Warsaw (62 persons)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en-GB" sz="2000">
                <a:effectLst/>
              </a:rPr>
              <a:t>Compu-Touch LAB in Warsaw (3 persons)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en-GB" sz="2000">
                <a:effectLst/>
              </a:rPr>
              <a:t>Office of Fibbers SBU in Lodz (4 persons)</a:t>
            </a:r>
          </a:p>
          <a:p>
            <a:pPr>
              <a:spcBef>
                <a:spcPct val="50000"/>
              </a:spcBef>
              <a:buSzPct val="100000"/>
              <a:buFontTx/>
              <a:buChar char="•"/>
            </a:pPr>
            <a:r>
              <a:rPr lang="en-GB" sz="2000">
                <a:effectLst/>
              </a:rPr>
              <a:t>17 regional representatives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4654550" y="311150"/>
            <a:ext cx="1968500" cy="1206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1454150" y="4349750"/>
            <a:ext cx="3416300" cy="2425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4"/>
            <a:endParaRPr lang="en-GB"/>
          </a:p>
          <a:p>
            <a:pPr lvl="4"/>
            <a:endParaRPr lang="en-GB"/>
          </a:p>
        </p:txBody>
      </p:sp>
      <p:pic>
        <p:nvPicPr>
          <p:cNvPr id="12295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6913" y="1528763"/>
            <a:ext cx="1004887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530350" y="1530350"/>
            <a:ext cx="3797300" cy="2425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2495550" y="696913"/>
            <a:ext cx="4800600" cy="712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Workstations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Dell Pentium 75,100,133 or 166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with 16/32MB RAM or Dell 486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MS DOS 5.0 or MS DOS 6.2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NIC - mainly 3COM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WIN 3.1, MS Office 4.2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65963" y="2068513"/>
            <a:ext cx="4267200" cy="712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Portables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Dell Latitude 486/75MHz or 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P5/75,100,133 or 150MHz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16/24/32 MB RAM; MS DOS 6.2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NIC in Docking Stations: SMC900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or 3COM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WIN 3.1, MS Office 4.2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837363" y="1382713"/>
            <a:ext cx="4572000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Printers</a:t>
            </a:r>
            <a:endParaRPr lang="en-GB" sz="800">
              <a:latin typeface="Arial" charset="0"/>
            </a:endParaRP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8 Network printers: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HP Laser Jet III,IIID,4M/MV, 5N, 5M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HP LJ IIP connected to PAD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1987550" y="1454150"/>
            <a:ext cx="2921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5327650" y="2216150"/>
            <a:ext cx="469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5327650" y="2743200"/>
            <a:ext cx="69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 flipV="1">
            <a:off x="5251450" y="3194050"/>
            <a:ext cx="6985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5099050" y="3422650"/>
            <a:ext cx="6985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380163" y="2981325"/>
            <a:ext cx="2479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Telex Gateway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with telex modem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6227763" y="3667125"/>
            <a:ext cx="39274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Gateway for E-Mail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with US Robotics Courier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modem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V="1">
            <a:off x="1149350" y="3346450"/>
            <a:ext cx="8255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1198563" y="3683000"/>
            <a:ext cx="4648200" cy="957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Novell NetWare Server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HP LF 4/66 (486/66 MHz)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72 MB RAM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Hard disks - SCSI: 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5 x 2GB (8GB in Raid 5)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1 x 200MB </a:t>
            </a:r>
          </a:p>
          <a:p>
            <a:r>
              <a:rPr lang="en-GB" sz="800" b="1">
                <a:latin typeface="Arial" charset="0"/>
              </a:rPr>
              <a:t>Backup streamer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HP SureStore 12000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Backup software Arcserve 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343150" y="2814638"/>
            <a:ext cx="316547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600" b="1">
                <a:latin typeface="Arial" charset="0"/>
              </a:rPr>
              <a:t>LAN - Ethernet</a:t>
            </a:r>
          </a:p>
          <a:p>
            <a:r>
              <a:rPr lang="en-GB" sz="1200" b="1" i="1">
                <a:latin typeface="Arial" charset="0"/>
              </a:rPr>
              <a:t>NetWare 3.12 for 100 users</a:t>
            </a:r>
          </a:p>
          <a:p>
            <a:r>
              <a:rPr lang="en-GB" sz="1200" b="1" i="1">
                <a:latin typeface="Arial" charset="0"/>
              </a:rPr>
              <a:t>(we use up to 75 entries)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114550" y="1900238"/>
            <a:ext cx="6594475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600" b="1">
                <a:latin typeface="Arial" charset="0"/>
              </a:rPr>
              <a:t>DPCP - HQ in Warsaw</a:t>
            </a:r>
          </a:p>
          <a:p>
            <a:r>
              <a:rPr lang="en-GB" sz="1200" b="1" i="1">
                <a:latin typeface="Arial" charset="0"/>
              </a:rPr>
              <a:t>4 x 24 ports HUBs (Cabletron SEHI-24 +</a:t>
            </a:r>
            <a:br>
              <a:rPr lang="en-GB" sz="1200" b="1" i="1">
                <a:latin typeface="Arial" charset="0"/>
              </a:rPr>
            </a:br>
            <a:r>
              <a:rPr lang="en-GB" sz="1200" b="1" i="1">
                <a:latin typeface="Arial" charset="0"/>
              </a:rPr>
              <a:t>3*SEH-24 10BaseT)</a:t>
            </a:r>
          </a:p>
          <a:p>
            <a:r>
              <a:rPr lang="en-GB" sz="1200" b="1" i="1">
                <a:latin typeface="Arial" charset="0"/>
              </a:rPr>
              <a:t>14 port free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5563" y="169863"/>
            <a:ext cx="46736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IT Infrastructure of DPCP HQ office in Warsaw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	</a:t>
            </a:r>
          </a:p>
        </p:txBody>
      </p:sp>
      <p:graphicFrame>
        <p:nvGraphicFramePr>
          <p:cNvPr id="12312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788" y="969963"/>
          <a:ext cx="646112" cy="782637"/>
        </p:xfrm>
        <a:graphic>
          <a:graphicData uri="http://schemas.openxmlformats.org/presentationml/2006/ole">
            <p:oleObj spid="_x0000_s12312" name="Microsoft ClipArt Gallery" r:id="rId5" imgW="3493800" imgH="4255920" progId="MS_ClipArt_Gallery">
              <p:embed/>
            </p:oleObj>
          </a:graphicData>
        </a:graphic>
      </p:graphicFrame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615950" y="1136650"/>
            <a:ext cx="10541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57150" y="1839913"/>
            <a:ext cx="2895600" cy="712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Modems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 Boca, US Robotics,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MultiTech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connection with City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and ING banks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intranet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stations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027363" y="3667125"/>
            <a:ext cx="14128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IPX/SPX protocol</a:t>
            </a: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2355850" y="3892550"/>
            <a:ext cx="5461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07963" y="5495925"/>
            <a:ext cx="44958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MS Windows NT 4.0 server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Dell Power Edge 4100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128 MB RAM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HDD SCSI: 3*4GB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(8GB in Raid 5)</a:t>
            </a:r>
            <a:br>
              <a:rPr lang="en-GB" sz="800">
                <a:latin typeface="Arial" charset="0"/>
              </a:rPr>
            </a:br>
            <a:r>
              <a:rPr lang="en-GB" sz="800" b="1">
                <a:latin typeface="Arial" charset="0"/>
              </a:rPr>
              <a:t>Backup streamer: </a:t>
            </a:r>
            <a:r>
              <a:rPr lang="en-GB" sz="800">
                <a:latin typeface="Arial" charset="0"/>
              </a:rPr>
              <a:t>Dell </a:t>
            </a:r>
          </a:p>
        </p:txBody>
      </p:sp>
      <p:graphicFrame>
        <p:nvGraphicFramePr>
          <p:cNvPr id="12318" name="Object 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00388" y="5846763"/>
          <a:ext cx="646112" cy="782637"/>
        </p:xfrm>
        <a:graphic>
          <a:graphicData uri="http://schemas.openxmlformats.org/presentationml/2006/ole">
            <p:oleObj spid="_x0000_s12318" name="Microsoft ClipArt Gallery" r:id="rId6" imgW="3493800" imgH="4255920" progId="MS_ClipArt_Gallery">
              <p:embed/>
            </p:oleObj>
          </a:graphicData>
        </a:graphic>
      </p:graphicFrame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206750" y="5416550"/>
            <a:ext cx="1397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3663950" y="6559550"/>
            <a:ext cx="1816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>
            <a:off x="5327650" y="6635750"/>
            <a:ext cx="1651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3560763" y="6105525"/>
            <a:ext cx="2098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US Robotics Courier modem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5465763" y="6562725"/>
            <a:ext cx="24034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Petrol stations (Compu-Touch)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817563" y="2981325"/>
            <a:ext cx="23272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168 of outlets in the office</a:t>
            </a:r>
          </a:p>
          <a:p>
            <a:r>
              <a:rPr lang="en-GB" sz="800" b="1">
                <a:latin typeface="Arial" charset="0"/>
              </a:rPr>
              <a:t>~90 of free outlets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7599363" y="4505325"/>
            <a:ext cx="22510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27 of remote 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Ms Mail users</a:t>
            </a:r>
          </a:p>
        </p:txBody>
      </p:sp>
      <p:sp>
        <p:nvSpPr>
          <p:cNvPr id="12326" name="Line 38"/>
          <p:cNvSpPr>
            <a:spLocks noChangeShapeType="1"/>
          </p:cNvSpPr>
          <p:nvPr/>
        </p:nvSpPr>
        <p:spPr bwMode="auto">
          <a:xfrm>
            <a:off x="6483350" y="4273550"/>
            <a:ext cx="14351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graphicFrame>
        <p:nvGraphicFramePr>
          <p:cNvPr id="12327" name="Object 3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919788" y="5160963"/>
          <a:ext cx="646112" cy="782637"/>
        </p:xfrm>
        <a:graphic>
          <a:graphicData uri="http://schemas.openxmlformats.org/presentationml/2006/ole">
            <p:oleObj spid="_x0000_s12327" name="Microsoft ClipArt Gallery" r:id="rId7" imgW="3493800" imgH="4255920" progId="MS_ClipArt_Gallery">
              <p:embed/>
            </p:oleObj>
          </a:graphicData>
        </a:graphic>
      </p:graphicFrame>
      <p:graphicFrame>
        <p:nvGraphicFramePr>
          <p:cNvPr id="12328" name="Object 4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95838" y="4260850"/>
          <a:ext cx="881062" cy="539750"/>
        </p:xfrm>
        <a:graphic>
          <a:graphicData uri="http://schemas.openxmlformats.org/presentationml/2006/ole">
            <p:oleObj spid="_x0000_s12328" name="Microsoft ClipArt Gallery" r:id="rId8" imgW="3657600" imgH="3504960" progId="MS_ClipArt_Gallery">
              <p:embed/>
            </p:oleObj>
          </a:graphicData>
        </a:graphic>
      </p:graphicFrame>
      <p:sp>
        <p:nvSpPr>
          <p:cNvPr id="12329" name="Line 41"/>
          <p:cNvSpPr>
            <a:spLocks noChangeShapeType="1"/>
          </p:cNvSpPr>
          <p:nvPr/>
        </p:nvSpPr>
        <p:spPr bwMode="auto">
          <a:xfrm>
            <a:off x="4502150" y="3892550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5416550" y="4883150"/>
            <a:ext cx="5207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1" name="Line 43"/>
          <p:cNvSpPr>
            <a:spLocks noChangeShapeType="1"/>
          </p:cNvSpPr>
          <p:nvPr/>
        </p:nvSpPr>
        <p:spPr bwMode="auto">
          <a:xfrm>
            <a:off x="6635750" y="5873750"/>
            <a:ext cx="9017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2" name="Line 44"/>
          <p:cNvSpPr>
            <a:spLocks noChangeShapeType="1"/>
          </p:cNvSpPr>
          <p:nvPr/>
        </p:nvSpPr>
        <p:spPr bwMode="auto">
          <a:xfrm flipH="1">
            <a:off x="7080250" y="5949950"/>
            <a:ext cx="469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3" name="Line 45"/>
          <p:cNvSpPr>
            <a:spLocks noChangeShapeType="1"/>
          </p:cNvSpPr>
          <p:nvPr/>
        </p:nvSpPr>
        <p:spPr bwMode="auto">
          <a:xfrm flipH="1" flipV="1">
            <a:off x="7689850" y="6089650"/>
            <a:ext cx="241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4" name="Line 46"/>
          <p:cNvSpPr>
            <a:spLocks noChangeShapeType="1"/>
          </p:cNvSpPr>
          <p:nvPr/>
        </p:nvSpPr>
        <p:spPr bwMode="auto">
          <a:xfrm flipH="1">
            <a:off x="7689850" y="6178550"/>
            <a:ext cx="2413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335" name="Rectangle 47"/>
          <p:cNvSpPr>
            <a:spLocks noChangeArrowheads="1"/>
          </p:cNvSpPr>
          <p:nvPr/>
        </p:nvSpPr>
        <p:spPr bwMode="auto">
          <a:xfrm>
            <a:off x="5694363" y="4505325"/>
            <a:ext cx="8032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PAD X.25</a:t>
            </a:r>
          </a:p>
        </p:txBody>
      </p:sp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6303963" y="5038725"/>
            <a:ext cx="20224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Leased modem from Polpak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6761163" y="5495925"/>
            <a:ext cx="19462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leased X.25 line 9.6kb </a:t>
            </a:r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7092950" y="6102350"/>
            <a:ext cx="825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graphicFrame>
        <p:nvGraphicFramePr>
          <p:cNvPr id="12339" name="Object 51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9800" y="2043113"/>
          <a:ext cx="914400" cy="852487"/>
        </p:xfrm>
        <a:graphic>
          <a:graphicData uri="http://schemas.openxmlformats.org/presentationml/2006/ole">
            <p:oleObj spid="_x0000_s12339" name="Microsoft ClipArt Gallery" r:id="rId9" imgW="3244680" imgH="3429000" progId="MS_ClipArt_Gallery">
              <p:embed/>
            </p:oleObj>
          </a:graphicData>
        </a:graphic>
      </p:graphicFrame>
      <p:graphicFrame>
        <p:nvGraphicFramePr>
          <p:cNvPr id="12340" name="Object 5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01000" y="4648200"/>
          <a:ext cx="762000" cy="685800"/>
        </p:xfrm>
        <a:graphic>
          <a:graphicData uri="http://schemas.openxmlformats.org/presentationml/2006/ole">
            <p:oleObj spid="_x0000_s12340" name="Microsoft ClipArt Gallery" r:id="rId10" imgW="3244680" imgH="3429000" progId="MS_ClipArt_Gallery">
              <p:embed/>
            </p:oleObj>
          </a:graphicData>
        </a:graphic>
      </p:graphicFrame>
      <p:grpSp>
        <p:nvGrpSpPr>
          <p:cNvPr id="12416" name="Group 128"/>
          <p:cNvGrpSpPr>
            <a:grpSpLocks/>
          </p:cNvGrpSpPr>
          <p:nvPr/>
        </p:nvGrpSpPr>
        <p:grpSpPr bwMode="auto">
          <a:xfrm>
            <a:off x="1736725" y="5199063"/>
            <a:ext cx="1085850" cy="1277937"/>
            <a:chOff x="1094" y="3275"/>
            <a:chExt cx="684" cy="805"/>
          </a:xfrm>
        </p:grpSpPr>
        <p:graphicFrame>
          <p:nvGraphicFramePr>
            <p:cNvPr id="12341" name="Object 5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52" y="3275"/>
            <a:ext cx="361" cy="636"/>
          </p:xfrm>
          <a:graphic>
            <a:graphicData uri="http://schemas.openxmlformats.org/presentationml/2006/ole">
              <p:oleObj spid="_x0000_s12341" name="Microsoft ClipArt Gallery" r:id="rId11" imgW="1925280" imgH="3381120" progId="MS_ClipArt_Gallery">
                <p:embed/>
              </p:oleObj>
            </a:graphicData>
          </a:graphic>
        </p:graphicFrame>
        <p:graphicFrame>
          <p:nvGraphicFramePr>
            <p:cNvPr id="12342" name="Object 5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434" y="3696"/>
            <a:ext cx="278" cy="264"/>
          </p:xfrm>
          <a:graphic>
            <a:graphicData uri="http://schemas.openxmlformats.org/presentationml/2006/ole">
              <p:oleObj spid="_x0000_s12342" name="Microsoft ClipArt Gallery" r:id="rId12" imgW="2557440" imgH="4297320" progId="MS_ClipArt_Gallery">
                <p:embed/>
              </p:oleObj>
            </a:graphicData>
          </a:graphic>
        </p:graphicFrame>
        <p:sp>
          <p:nvSpPr>
            <p:cNvPr id="12343" name="Freeform 55"/>
            <p:cNvSpPr>
              <a:spLocks/>
            </p:cNvSpPr>
            <p:nvPr/>
          </p:nvSpPr>
          <p:spPr bwMode="auto">
            <a:xfrm>
              <a:off x="1094" y="3914"/>
              <a:ext cx="68" cy="55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50" y="0"/>
                </a:cxn>
                <a:cxn ang="0">
                  <a:pos x="42" y="1"/>
                </a:cxn>
                <a:cxn ang="0">
                  <a:pos x="33" y="3"/>
                </a:cxn>
                <a:cxn ang="0">
                  <a:pos x="23" y="5"/>
                </a:cxn>
                <a:cxn ang="0">
                  <a:pos x="15" y="8"/>
                </a:cxn>
                <a:cxn ang="0">
                  <a:pos x="10" y="11"/>
                </a:cxn>
                <a:cxn ang="0">
                  <a:pos x="6" y="14"/>
                </a:cxn>
                <a:cxn ang="0">
                  <a:pos x="3" y="17"/>
                </a:cxn>
                <a:cxn ang="0">
                  <a:pos x="1" y="20"/>
                </a:cxn>
                <a:cxn ang="0">
                  <a:pos x="0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4" y="34"/>
                </a:cxn>
                <a:cxn ang="0">
                  <a:pos x="9" y="35"/>
                </a:cxn>
                <a:cxn ang="0">
                  <a:pos x="15" y="35"/>
                </a:cxn>
                <a:cxn ang="0">
                  <a:pos x="21" y="35"/>
                </a:cxn>
                <a:cxn ang="0">
                  <a:pos x="28" y="34"/>
                </a:cxn>
                <a:cxn ang="0">
                  <a:pos x="35" y="34"/>
                </a:cxn>
                <a:cxn ang="0">
                  <a:pos x="40" y="35"/>
                </a:cxn>
                <a:cxn ang="0">
                  <a:pos x="45" y="37"/>
                </a:cxn>
                <a:cxn ang="0">
                  <a:pos x="51" y="40"/>
                </a:cxn>
                <a:cxn ang="0">
                  <a:pos x="67" y="54"/>
                </a:cxn>
                <a:cxn ang="0">
                  <a:pos x="66" y="54"/>
                </a:cxn>
                <a:cxn ang="0">
                  <a:pos x="66" y="53"/>
                </a:cxn>
              </a:cxnLst>
              <a:rect l="0" t="0" r="r" b="b"/>
              <a:pathLst>
                <a:path w="68" h="55">
                  <a:moveTo>
                    <a:pt x="65" y="0"/>
                  </a:moveTo>
                  <a:lnTo>
                    <a:pt x="50" y="0"/>
                  </a:lnTo>
                  <a:lnTo>
                    <a:pt x="42" y="1"/>
                  </a:lnTo>
                  <a:lnTo>
                    <a:pt x="33" y="3"/>
                  </a:lnTo>
                  <a:lnTo>
                    <a:pt x="23" y="5"/>
                  </a:lnTo>
                  <a:lnTo>
                    <a:pt x="15" y="8"/>
                  </a:lnTo>
                  <a:lnTo>
                    <a:pt x="10" y="11"/>
                  </a:lnTo>
                  <a:lnTo>
                    <a:pt x="6" y="14"/>
                  </a:lnTo>
                  <a:lnTo>
                    <a:pt x="3" y="17"/>
                  </a:lnTo>
                  <a:lnTo>
                    <a:pt x="1" y="2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9" y="35"/>
                  </a:lnTo>
                  <a:lnTo>
                    <a:pt x="15" y="35"/>
                  </a:lnTo>
                  <a:lnTo>
                    <a:pt x="21" y="35"/>
                  </a:lnTo>
                  <a:lnTo>
                    <a:pt x="28" y="34"/>
                  </a:lnTo>
                  <a:lnTo>
                    <a:pt x="35" y="34"/>
                  </a:lnTo>
                  <a:lnTo>
                    <a:pt x="40" y="35"/>
                  </a:lnTo>
                  <a:lnTo>
                    <a:pt x="45" y="37"/>
                  </a:lnTo>
                  <a:lnTo>
                    <a:pt x="51" y="40"/>
                  </a:lnTo>
                  <a:lnTo>
                    <a:pt x="67" y="54"/>
                  </a:lnTo>
                  <a:lnTo>
                    <a:pt x="66" y="54"/>
                  </a:lnTo>
                  <a:lnTo>
                    <a:pt x="66" y="53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2355" name="Group 67"/>
            <p:cNvGrpSpPr>
              <a:grpSpLocks/>
            </p:cNvGrpSpPr>
            <p:nvPr/>
          </p:nvGrpSpPr>
          <p:grpSpPr bwMode="auto">
            <a:xfrm>
              <a:off x="1610" y="3996"/>
              <a:ext cx="168" cy="84"/>
              <a:chOff x="1610" y="3996"/>
              <a:chExt cx="168" cy="84"/>
            </a:xfrm>
          </p:grpSpPr>
          <p:sp>
            <p:nvSpPr>
              <p:cNvPr id="12344" name="Freeform 56"/>
              <p:cNvSpPr>
                <a:spLocks/>
              </p:cNvSpPr>
              <p:nvPr/>
            </p:nvSpPr>
            <p:spPr bwMode="auto">
              <a:xfrm>
                <a:off x="1610" y="3996"/>
                <a:ext cx="168" cy="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1" y="3"/>
                  </a:cxn>
                  <a:cxn ang="0">
                    <a:pos x="54" y="5"/>
                  </a:cxn>
                  <a:cxn ang="0">
                    <a:pos x="75" y="7"/>
                  </a:cxn>
                  <a:cxn ang="0">
                    <a:pos x="96" y="11"/>
                  </a:cxn>
                  <a:cxn ang="0">
                    <a:pos x="110" y="14"/>
                  </a:cxn>
                  <a:cxn ang="0">
                    <a:pos x="128" y="18"/>
                  </a:cxn>
                  <a:cxn ang="0">
                    <a:pos x="138" y="20"/>
                  </a:cxn>
                  <a:cxn ang="0">
                    <a:pos x="145" y="23"/>
                  </a:cxn>
                  <a:cxn ang="0">
                    <a:pos x="149" y="24"/>
                  </a:cxn>
                  <a:cxn ang="0">
                    <a:pos x="153" y="25"/>
                  </a:cxn>
                  <a:cxn ang="0">
                    <a:pos x="157" y="27"/>
                  </a:cxn>
                  <a:cxn ang="0">
                    <a:pos x="161" y="29"/>
                  </a:cxn>
                  <a:cxn ang="0">
                    <a:pos x="165" y="32"/>
                  </a:cxn>
                  <a:cxn ang="0">
                    <a:pos x="167" y="35"/>
                  </a:cxn>
                  <a:cxn ang="0">
                    <a:pos x="167" y="38"/>
                  </a:cxn>
                  <a:cxn ang="0">
                    <a:pos x="166" y="42"/>
                  </a:cxn>
                  <a:cxn ang="0">
                    <a:pos x="165" y="46"/>
                  </a:cxn>
                  <a:cxn ang="0">
                    <a:pos x="163" y="49"/>
                  </a:cxn>
                  <a:cxn ang="0">
                    <a:pos x="160" y="52"/>
                  </a:cxn>
                  <a:cxn ang="0">
                    <a:pos x="157" y="55"/>
                  </a:cxn>
                  <a:cxn ang="0">
                    <a:pos x="153" y="57"/>
                  </a:cxn>
                  <a:cxn ang="0">
                    <a:pos x="148" y="58"/>
                  </a:cxn>
                  <a:cxn ang="0">
                    <a:pos x="143" y="59"/>
                  </a:cxn>
                  <a:cxn ang="0">
                    <a:pos x="137" y="59"/>
                  </a:cxn>
                  <a:cxn ang="0">
                    <a:pos x="131" y="59"/>
                  </a:cxn>
                  <a:cxn ang="0">
                    <a:pos x="122" y="57"/>
                  </a:cxn>
                </a:cxnLst>
                <a:rect l="0" t="0" r="r" b="b"/>
                <a:pathLst>
                  <a:path w="168" h="60">
                    <a:moveTo>
                      <a:pt x="0" y="0"/>
                    </a:moveTo>
                    <a:lnTo>
                      <a:pt x="31" y="3"/>
                    </a:lnTo>
                    <a:lnTo>
                      <a:pt x="54" y="5"/>
                    </a:lnTo>
                    <a:lnTo>
                      <a:pt x="75" y="7"/>
                    </a:lnTo>
                    <a:lnTo>
                      <a:pt x="96" y="11"/>
                    </a:lnTo>
                    <a:lnTo>
                      <a:pt x="110" y="14"/>
                    </a:lnTo>
                    <a:lnTo>
                      <a:pt x="128" y="18"/>
                    </a:lnTo>
                    <a:lnTo>
                      <a:pt x="138" y="20"/>
                    </a:lnTo>
                    <a:lnTo>
                      <a:pt x="145" y="23"/>
                    </a:lnTo>
                    <a:lnTo>
                      <a:pt x="149" y="24"/>
                    </a:lnTo>
                    <a:lnTo>
                      <a:pt x="153" y="25"/>
                    </a:lnTo>
                    <a:lnTo>
                      <a:pt x="157" y="27"/>
                    </a:lnTo>
                    <a:lnTo>
                      <a:pt x="161" y="29"/>
                    </a:lnTo>
                    <a:lnTo>
                      <a:pt x="165" y="32"/>
                    </a:lnTo>
                    <a:lnTo>
                      <a:pt x="167" y="35"/>
                    </a:lnTo>
                    <a:lnTo>
                      <a:pt x="167" y="38"/>
                    </a:lnTo>
                    <a:lnTo>
                      <a:pt x="166" y="42"/>
                    </a:lnTo>
                    <a:lnTo>
                      <a:pt x="165" y="46"/>
                    </a:lnTo>
                    <a:lnTo>
                      <a:pt x="163" y="49"/>
                    </a:lnTo>
                    <a:lnTo>
                      <a:pt x="160" y="52"/>
                    </a:lnTo>
                    <a:lnTo>
                      <a:pt x="157" y="55"/>
                    </a:lnTo>
                    <a:lnTo>
                      <a:pt x="153" y="57"/>
                    </a:lnTo>
                    <a:lnTo>
                      <a:pt x="148" y="58"/>
                    </a:lnTo>
                    <a:lnTo>
                      <a:pt x="143" y="59"/>
                    </a:lnTo>
                    <a:lnTo>
                      <a:pt x="137" y="59"/>
                    </a:lnTo>
                    <a:lnTo>
                      <a:pt x="131" y="59"/>
                    </a:lnTo>
                    <a:lnTo>
                      <a:pt x="122" y="57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354" name="Group 66"/>
              <p:cNvGrpSpPr>
                <a:grpSpLocks/>
              </p:cNvGrpSpPr>
              <p:nvPr/>
            </p:nvGrpSpPr>
            <p:grpSpPr bwMode="auto">
              <a:xfrm>
                <a:off x="1617" y="4026"/>
                <a:ext cx="113" cy="54"/>
                <a:chOff x="1617" y="4026"/>
                <a:chExt cx="113" cy="54"/>
              </a:xfrm>
            </p:grpSpPr>
            <p:grpSp>
              <p:nvGrpSpPr>
                <p:cNvPr id="12349" name="Group 61"/>
                <p:cNvGrpSpPr>
                  <a:grpSpLocks/>
                </p:cNvGrpSpPr>
                <p:nvPr/>
              </p:nvGrpSpPr>
              <p:grpSpPr bwMode="auto">
                <a:xfrm>
                  <a:off x="1617" y="4026"/>
                  <a:ext cx="111" cy="54"/>
                  <a:chOff x="1617" y="4026"/>
                  <a:chExt cx="111" cy="54"/>
                </a:xfrm>
              </p:grpSpPr>
              <p:sp>
                <p:nvSpPr>
                  <p:cNvPr id="12345" name="Freeform 57"/>
                  <p:cNvSpPr>
                    <a:spLocks/>
                  </p:cNvSpPr>
                  <p:nvPr/>
                </p:nvSpPr>
                <p:spPr bwMode="auto">
                  <a:xfrm>
                    <a:off x="1617" y="4026"/>
                    <a:ext cx="66" cy="32"/>
                  </a:xfrm>
                  <a:custGeom>
                    <a:avLst/>
                    <a:gdLst/>
                    <a:ahLst/>
                    <a:cxnLst>
                      <a:cxn ang="0">
                        <a:pos x="0" y="19"/>
                      </a:cxn>
                      <a:cxn ang="0">
                        <a:pos x="17" y="0"/>
                      </a:cxn>
                      <a:cxn ang="0">
                        <a:pos x="65" y="10"/>
                      </a:cxn>
                      <a:cxn ang="0">
                        <a:pos x="46" y="31"/>
                      </a:cxn>
                      <a:cxn ang="0">
                        <a:pos x="0" y="19"/>
                      </a:cxn>
                    </a:cxnLst>
                    <a:rect l="0" t="0" r="r" b="b"/>
                    <a:pathLst>
                      <a:path w="66" h="32">
                        <a:moveTo>
                          <a:pt x="0" y="19"/>
                        </a:moveTo>
                        <a:lnTo>
                          <a:pt x="17" y="0"/>
                        </a:lnTo>
                        <a:lnTo>
                          <a:pt x="65" y="10"/>
                        </a:lnTo>
                        <a:lnTo>
                          <a:pt x="46" y="31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346" name="Freeform 58"/>
                  <p:cNvSpPr>
                    <a:spLocks/>
                  </p:cNvSpPr>
                  <p:nvPr/>
                </p:nvSpPr>
                <p:spPr bwMode="auto">
                  <a:xfrm>
                    <a:off x="1617" y="4050"/>
                    <a:ext cx="45" cy="3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6"/>
                      </a:cxn>
                      <a:cxn ang="0">
                        <a:pos x="1" y="16"/>
                      </a:cxn>
                      <a:cxn ang="0">
                        <a:pos x="44" y="29"/>
                      </a:cxn>
                      <a:cxn ang="0">
                        <a:pos x="44" y="1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5" h="30">
                        <a:moveTo>
                          <a:pt x="0" y="0"/>
                        </a:moveTo>
                        <a:lnTo>
                          <a:pt x="0" y="16"/>
                        </a:lnTo>
                        <a:lnTo>
                          <a:pt x="1" y="16"/>
                        </a:lnTo>
                        <a:lnTo>
                          <a:pt x="44" y="29"/>
                        </a:lnTo>
                        <a:lnTo>
                          <a:pt x="44" y="1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347" name="Freeform 59"/>
                  <p:cNvSpPr>
                    <a:spLocks/>
                  </p:cNvSpPr>
                  <p:nvPr/>
                </p:nvSpPr>
                <p:spPr bwMode="auto">
                  <a:xfrm>
                    <a:off x="1669" y="4039"/>
                    <a:ext cx="59" cy="41"/>
                  </a:xfrm>
                  <a:custGeom>
                    <a:avLst/>
                    <a:gdLst/>
                    <a:ahLst/>
                    <a:cxnLst>
                      <a:cxn ang="0">
                        <a:pos x="0" y="22"/>
                      </a:cxn>
                      <a:cxn ang="0">
                        <a:pos x="18" y="0"/>
                      </a:cxn>
                      <a:cxn ang="0">
                        <a:pos x="58" y="6"/>
                      </a:cxn>
                      <a:cxn ang="0">
                        <a:pos x="58" y="23"/>
                      </a:cxn>
                      <a:cxn ang="0">
                        <a:pos x="0" y="40"/>
                      </a:cxn>
                      <a:cxn ang="0">
                        <a:pos x="0" y="22"/>
                      </a:cxn>
                    </a:cxnLst>
                    <a:rect l="0" t="0" r="r" b="b"/>
                    <a:pathLst>
                      <a:path w="59" h="41">
                        <a:moveTo>
                          <a:pt x="0" y="22"/>
                        </a:moveTo>
                        <a:lnTo>
                          <a:pt x="18" y="0"/>
                        </a:lnTo>
                        <a:lnTo>
                          <a:pt x="58" y="6"/>
                        </a:lnTo>
                        <a:lnTo>
                          <a:pt x="58" y="23"/>
                        </a:lnTo>
                        <a:lnTo>
                          <a:pt x="0" y="40"/>
                        </a:lnTo>
                        <a:lnTo>
                          <a:pt x="0" y="22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348" name="Freeform 60"/>
                  <p:cNvSpPr>
                    <a:spLocks/>
                  </p:cNvSpPr>
                  <p:nvPr/>
                </p:nvSpPr>
                <p:spPr bwMode="auto">
                  <a:xfrm>
                    <a:off x="1636" y="4026"/>
                    <a:ext cx="92" cy="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45" y="2"/>
                      </a:cxn>
                      <a:cxn ang="0">
                        <a:pos x="91" y="12"/>
                      </a:cxn>
                      <a:cxn ang="0">
                        <a:pos x="50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92" h="13">
                        <a:moveTo>
                          <a:pt x="0" y="0"/>
                        </a:moveTo>
                        <a:lnTo>
                          <a:pt x="45" y="2"/>
                        </a:lnTo>
                        <a:lnTo>
                          <a:pt x="91" y="12"/>
                        </a:lnTo>
                        <a:lnTo>
                          <a:pt x="50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  <p:grpSp>
              <p:nvGrpSpPr>
                <p:cNvPr id="12353" name="Group 65"/>
                <p:cNvGrpSpPr>
                  <a:grpSpLocks/>
                </p:cNvGrpSpPr>
                <p:nvPr/>
              </p:nvGrpSpPr>
              <p:grpSpPr bwMode="auto">
                <a:xfrm>
                  <a:off x="1622" y="4040"/>
                  <a:ext cx="108" cy="34"/>
                  <a:chOff x="1622" y="4040"/>
                  <a:chExt cx="108" cy="34"/>
                </a:xfrm>
              </p:grpSpPr>
              <p:sp>
                <p:nvSpPr>
                  <p:cNvPr id="123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622" y="4058"/>
                    <a:ext cx="43" cy="8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35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73" y="4040"/>
                    <a:ext cx="14" cy="34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3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695" y="4044"/>
                    <a:ext cx="35" cy="5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  <p:sp>
          <p:nvSpPr>
            <p:cNvPr id="12356" name="Freeform 68"/>
            <p:cNvSpPr>
              <a:spLocks/>
            </p:cNvSpPr>
            <p:nvPr/>
          </p:nvSpPr>
          <p:spPr bwMode="auto">
            <a:xfrm>
              <a:off x="1136" y="3912"/>
              <a:ext cx="472" cy="126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471" y="51"/>
                </a:cxn>
                <a:cxn ang="0">
                  <a:pos x="443" y="97"/>
                </a:cxn>
                <a:cxn ang="0">
                  <a:pos x="417" y="125"/>
                </a:cxn>
                <a:cxn ang="0">
                  <a:pos x="0" y="62"/>
                </a:cxn>
                <a:cxn ang="0">
                  <a:pos x="30" y="44"/>
                </a:cxn>
                <a:cxn ang="0">
                  <a:pos x="77" y="0"/>
                </a:cxn>
              </a:cxnLst>
              <a:rect l="0" t="0" r="r" b="b"/>
              <a:pathLst>
                <a:path w="472" h="126">
                  <a:moveTo>
                    <a:pt x="77" y="0"/>
                  </a:moveTo>
                  <a:lnTo>
                    <a:pt x="471" y="51"/>
                  </a:lnTo>
                  <a:lnTo>
                    <a:pt x="443" y="97"/>
                  </a:lnTo>
                  <a:lnTo>
                    <a:pt x="417" y="125"/>
                  </a:lnTo>
                  <a:lnTo>
                    <a:pt x="0" y="62"/>
                  </a:lnTo>
                  <a:lnTo>
                    <a:pt x="30" y="44"/>
                  </a:lnTo>
                  <a:lnTo>
                    <a:pt x="77" y="0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2415" name="Group 127"/>
            <p:cNvGrpSpPr>
              <a:grpSpLocks/>
            </p:cNvGrpSpPr>
            <p:nvPr/>
          </p:nvGrpSpPr>
          <p:grpSpPr bwMode="auto">
            <a:xfrm>
              <a:off x="1136" y="3916"/>
              <a:ext cx="475" cy="145"/>
              <a:chOff x="1136" y="3916"/>
              <a:chExt cx="475" cy="145"/>
            </a:xfrm>
          </p:grpSpPr>
          <p:sp>
            <p:nvSpPr>
              <p:cNvPr id="12357" name="Freeform 69"/>
              <p:cNvSpPr>
                <a:spLocks/>
              </p:cNvSpPr>
              <p:nvPr/>
            </p:nvSpPr>
            <p:spPr bwMode="auto">
              <a:xfrm>
                <a:off x="1466" y="3964"/>
                <a:ext cx="109" cy="5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17" y="33"/>
                  </a:cxn>
                  <a:cxn ang="0">
                    <a:pos x="0" y="47"/>
                  </a:cxn>
                  <a:cxn ang="0">
                    <a:pos x="71" y="57"/>
                  </a:cxn>
                  <a:cxn ang="0">
                    <a:pos x="87" y="39"/>
                  </a:cxn>
                  <a:cxn ang="0">
                    <a:pos x="108" y="8"/>
                  </a:cxn>
                  <a:cxn ang="0">
                    <a:pos x="42" y="0"/>
                  </a:cxn>
                </a:cxnLst>
                <a:rect l="0" t="0" r="r" b="b"/>
                <a:pathLst>
                  <a:path w="109" h="58">
                    <a:moveTo>
                      <a:pt x="42" y="0"/>
                    </a:moveTo>
                    <a:lnTo>
                      <a:pt x="17" y="33"/>
                    </a:lnTo>
                    <a:lnTo>
                      <a:pt x="0" y="47"/>
                    </a:lnTo>
                    <a:lnTo>
                      <a:pt x="71" y="57"/>
                    </a:lnTo>
                    <a:lnTo>
                      <a:pt x="87" y="39"/>
                    </a:lnTo>
                    <a:lnTo>
                      <a:pt x="108" y="8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414" name="Group 126"/>
              <p:cNvGrpSpPr>
                <a:grpSpLocks/>
              </p:cNvGrpSpPr>
              <p:nvPr/>
            </p:nvGrpSpPr>
            <p:grpSpPr bwMode="auto">
              <a:xfrm>
                <a:off x="1136" y="3916"/>
                <a:ext cx="475" cy="145"/>
                <a:chOff x="1136" y="3916"/>
                <a:chExt cx="475" cy="145"/>
              </a:xfrm>
            </p:grpSpPr>
            <p:sp>
              <p:nvSpPr>
                <p:cNvPr id="12358" name="Freeform 70"/>
                <p:cNvSpPr>
                  <a:spLocks/>
                </p:cNvSpPr>
                <p:nvPr/>
              </p:nvSpPr>
              <p:spPr bwMode="auto">
                <a:xfrm>
                  <a:off x="1136" y="3978"/>
                  <a:ext cx="417" cy="8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1"/>
                    </a:cxn>
                    <a:cxn ang="0">
                      <a:pos x="416" y="82"/>
                    </a:cxn>
                    <a:cxn ang="0">
                      <a:pos x="416" y="6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7" h="83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16" y="82"/>
                      </a:lnTo>
                      <a:lnTo>
                        <a:pt x="416" y="6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2359" name="Freeform 71"/>
                <p:cNvSpPr>
                  <a:spLocks/>
                </p:cNvSpPr>
                <p:nvPr/>
              </p:nvSpPr>
              <p:spPr bwMode="auto">
                <a:xfrm>
                  <a:off x="1560" y="3966"/>
                  <a:ext cx="48" cy="95"/>
                </a:xfrm>
                <a:custGeom>
                  <a:avLst/>
                  <a:gdLst/>
                  <a:ahLst/>
                  <a:cxnLst>
                    <a:cxn ang="0">
                      <a:pos x="0" y="73"/>
                    </a:cxn>
                    <a:cxn ang="0">
                      <a:pos x="0" y="94"/>
                    </a:cxn>
                    <a:cxn ang="0">
                      <a:pos x="21" y="72"/>
                    </a:cxn>
                    <a:cxn ang="0">
                      <a:pos x="29" y="59"/>
                    </a:cxn>
                    <a:cxn ang="0">
                      <a:pos x="47" y="27"/>
                    </a:cxn>
                    <a:cxn ang="0">
                      <a:pos x="47" y="0"/>
                    </a:cxn>
                    <a:cxn ang="0">
                      <a:pos x="23" y="44"/>
                    </a:cxn>
                    <a:cxn ang="0">
                      <a:pos x="0" y="73"/>
                    </a:cxn>
                  </a:cxnLst>
                  <a:rect l="0" t="0" r="r" b="b"/>
                  <a:pathLst>
                    <a:path w="48" h="95">
                      <a:moveTo>
                        <a:pt x="0" y="73"/>
                      </a:moveTo>
                      <a:lnTo>
                        <a:pt x="0" y="94"/>
                      </a:lnTo>
                      <a:lnTo>
                        <a:pt x="21" y="72"/>
                      </a:lnTo>
                      <a:lnTo>
                        <a:pt x="29" y="59"/>
                      </a:lnTo>
                      <a:lnTo>
                        <a:pt x="47" y="27"/>
                      </a:lnTo>
                      <a:lnTo>
                        <a:pt x="47" y="0"/>
                      </a:lnTo>
                      <a:lnTo>
                        <a:pt x="23" y="44"/>
                      </a:lnTo>
                      <a:lnTo>
                        <a:pt x="0" y="73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2360" name="Line 72"/>
                <p:cNvSpPr>
                  <a:spLocks noChangeShapeType="1"/>
                </p:cNvSpPr>
                <p:nvPr/>
              </p:nvSpPr>
              <p:spPr bwMode="auto">
                <a:xfrm>
                  <a:off x="1141" y="3990"/>
                  <a:ext cx="415" cy="56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grpSp>
              <p:nvGrpSpPr>
                <p:cNvPr id="12410" name="Group 122"/>
                <p:cNvGrpSpPr>
                  <a:grpSpLocks/>
                </p:cNvGrpSpPr>
                <p:nvPr/>
              </p:nvGrpSpPr>
              <p:grpSpPr bwMode="auto">
                <a:xfrm>
                  <a:off x="1164" y="3916"/>
                  <a:ext cx="404" cy="118"/>
                  <a:chOff x="1164" y="3916"/>
                  <a:chExt cx="404" cy="118"/>
                </a:xfrm>
              </p:grpSpPr>
              <p:sp>
                <p:nvSpPr>
                  <p:cNvPr id="12361" name="Freeform 73"/>
                  <p:cNvSpPr>
                    <a:spLocks/>
                  </p:cNvSpPr>
                  <p:nvPr/>
                </p:nvSpPr>
                <p:spPr bwMode="auto">
                  <a:xfrm>
                    <a:off x="1164" y="3924"/>
                    <a:ext cx="306" cy="82"/>
                  </a:xfrm>
                  <a:custGeom>
                    <a:avLst/>
                    <a:gdLst/>
                    <a:ahLst/>
                    <a:cxnLst>
                      <a:cxn ang="0">
                        <a:pos x="53" y="0"/>
                      </a:cxn>
                      <a:cxn ang="0">
                        <a:pos x="16" y="35"/>
                      </a:cxn>
                      <a:cxn ang="0">
                        <a:pos x="0" y="46"/>
                      </a:cxn>
                      <a:cxn ang="0">
                        <a:pos x="259" y="81"/>
                      </a:cxn>
                      <a:cxn ang="0">
                        <a:pos x="278" y="66"/>
                      </a:cxn>
                      <a:cxn ang="0">
                        <a:pos x="305" y="33"/>
                      </a:cxn>
                      <a:cxn ang="0">
                        <a:pos x="53" y="0"/>
                      </a:cxn>
                    </a:cxnLst>
                    <a:rect l="0" t="0" r="r" b="b"/>
                    <a:pathLst>
                      <a:path w="306" h="82">
                        <a:moveTo>
                          <a:pt x="53" y="0"/>
                        </a:moveTo>
                        <a:lnTo>
                          <a:pt x="16" y="35"/>
                        </a:lnTo>
                        <a:lnTo>
                          <a:pt x="0" y="46"/>
                        </a:lnTo>
                        <a:lnTo>
                          <a:pt x="259" y="81"/>
                        </a:lnTo>
                        <a:lnTo>
                          <a:pt x="278" y="66"/>
                        </a:lnTo>
                        <a:lnTo>
                          <a:pt x="305" y="33"/>
                        </a:lnTo>
                        <a:lnTo>
                          <a:pt x="5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grpSp>
                <p:nvGrpSpPr>
                  <p:cNvPr id="12409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1176" y="3916"/>
                    <a:ext cx="392" cy="118"/>
                    <a:chOff x="1176" y="3916"/>
                    <a:chExt cx="392" cy="118"/>
                  </a:xfrm>
                </p:grpSpPr>
                <p:grpSp>
                  <p:nvGrpSpPr>
                    <p:cNvPr id="12395" name="Group 1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82" y="3916"/>
                      <a:ext cx="284" cy="99"/>
                      <a:chOff x="1182" y="3916"/>
                      <a:chExt cx="284" cy="99"/>
                    </a:xfrm>
                  </p:grpSpPr>
                  <p:grpSp>
                    <p:nvGrpSpPr>
                      <p:cNvPr id="12364" name="Group 7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82" y="3916"/>
                        <a:ext cx="53" cy="68"/>
                        <a:chOff x="1182" y="3916"/>
                        <a:chExt cx="53" cy="68"/>
                      </a:xfrm>
                    </p:grpSpPr>
                    <p:sp>
                      <p:nvSpPr>
                        <p:cNvPr id="12362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82" y="3962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63" name="Line 7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2" y="3916"/>
                          <a:ext cx="33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67" name="Group 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06" y="3919"/>
                        <a:ext cx="53" cy="69"/>
                        <a:chOff x="1206" y="3919"/>
                        <a:chExt cx="53" cy="69"/>
                      </a:xfrm>
                    </p:grpSpPr>
                    <p:sp>
                      <p:nvSpPr>
                        <p:cNvPr id="12365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06" y="3966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66" name="Line 7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26" y="3919"/>
                          <a:ext cx="33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70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30" y="3921"/>
                        <a:ext cx="54" cy="69"/>
                        <a:chOff x="1230" y="3921"/>
                        <a:chExt cx="54" cy="69"/>
                      </a:xfrm>
                    </p:grpSpPr>
                    <p:sp>
                      <p:nvSpPr>
                        <p:cNvPr id="12368" name="Line 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30" y="3968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69" name="Line 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50" y="3921"/>
                          <a:ext cx="34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73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53" y="3926"/>
                        <a:ext cx="53" cy="68"/>
                        <a:chOff x="1253" y="3926"/>
                        <a:chExt cx="53" cy="68"/>
                      </a:xfrm>
                    </p:grpSpPr>
                    <p:sp>
                      <p:nvSpPr>
                        <p:cNvPr id="12371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53" y="3972"/>
                          <a:ext cx="11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72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72" y="3926"/>
                          <a:ext cx="34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76" name="Group 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277" y="3928"/>
                        <a:ext cx="53" cy="68"/>
                        <a:chOff x="1277" y="3928"/>
                        <a:chExt cx="53" cy="68"/>
                      </a:xfrm>
                    </p:grpSpPr>
                    <p:sp>
                      <p:nvSpPr>
                        <p:cNvPr id="12374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77" y="3974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75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297" y="3928"/>
                          <a:ext cx="33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79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00" y="3930"/>
                        <a:ext cx="53" cy="68"/>
                        <a:chOff x="1300" y="3930"/>
                        <a:chExt cx="53" cy="68"/>
                      </a:xfrm>
                    </p:grpSpPr>
                    <p:sp>
                      <p:nvSpPr>
                        <p:cNvPr id="12377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00" y="3976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78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20" y="3930"/>
                          <a:ext cx="33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82" name="Group 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23" y="3933"/>
                        <a:ext cx="54" cy="69"/>
                        <a:chOff x="1323" y="3933"/>
                        <a:chExt cx="54" cy="69"/>
                      </a:xfrm>
                    </p:grpSpPr>
                    <p:sp>
                      <p:nvSpPr>
                        <p:cNvPr id="12380" name="Line 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23" y="3980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81" name="Line 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43" y="3933"/>
                          <a:ext cx="34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85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45" y="3937"/>
                        <a:ext cx="53" cy="69"/>
                        <a:chOff x="1345" y="3937"/>
                        <a:chExt cx="53" cy="69"/>
                      </a:xfrm>
                    </p:grpSpPr>
                    <p:sp>
                      <p:nvSpPr>
                        <p:cNvPr id="12383" name="Line 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45" y="3984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84" name="Line 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65" y="3937"/>
                          <a:ext cx="33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88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68" y="3942"/>
                        <a:ext cx="53" cy="68"/>
                        <a:chOff x="1368" y="3942"/>
                        <a:chExt cx="53" cy="68"/>
                      </a:xfrm>
                    </p:grpSpPr>
                    <p:sp>
                      <p:nvSpPr>
                        <p:cNvPr id="12386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68" y="3988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87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88" y="3942"/>
                          <a:ext cx="33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91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91" y="3944"/>
                        <a:ext cx="53" cy="68"/>
                        <a:chOff x="1391" y="3944"/>
                        <a:chExt cx="53" cy="68"/>
                      </a:xfrm>
                    </p:grpSpPr>
                    <p:sp>
                      <p:nvSpPr>
                        <p:cNvPr id="12389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91" y="3990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90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1" y="3944"/>
                          <a:ext cx="33" cy="5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394" name="Group 1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13" y="3946"/>
                        <a:ext cx="53" cy="69"/>
                        <a:chOff x="1413" y="3946"/>
                        <a:chExt cx="53" cy="69"/>
                      </a:xfrm>
                    </p:grpSpPr>
                    <p:sp>
                      <p:nvSpPr>
                        <p:cNvPr id="12392" name="Line 1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13" y="3993"/>
                          <a:ext cx="12" cy="2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93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33" y="3946"/>
                          <a:ext cx="33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grpSp>
                  <p:nvGrpSpPr>
                    <p:cNvPr id="12405" name="Group 1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85" y="3956"/>
                      <a:ext cx="80" cy="78"/>
                      <a:chOff x="1485" y="3956"/>
                      <a:chExt cx="80" cy="78"/>
                    </a:xfrm>
                  </p:grpSpPr>
                  <p:grpSp>
                    <p:nvGrpSpPr>
                      <p:cNvPr id="12398" name="Group 1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21" y="3960"/>
                        <a:ext cx="44" cy="74"/>
                        <a:chOff x="1521" y="3960"/>
                        <a:chExt cx="44" cy="74"/>
                      </a:xfrm>
                    </p:grpSpPr>
                    <p:sp>
                      <p:nvSpPr>
                        <p:cNvPr id="12396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21" y="4009"/>
                          <a:ext cx="10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397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39" y="3960"/>
                          <a:ext cx="26" cy="5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40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03" y="3957"/>
                        <a:ext cx="44" cy="75"/>
                        <a:chOff x="1503" y="3957"/>
                        <a:chExt cx="44" cy="75"/>
                      </a:xfrm>
                    </p:grpSpPr>
                    <p:sp>
                      <p:nvSpPr>
                        <p:cNvPr id="12399" name="Line 1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03" y="4007"/>
                          <a:ext cx="9" cy="2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400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20" y="3957"/>
                          <a:ext cx="27" cy="5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404" name="Group 1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485" y="3956"/>
                        <a:ext cx="42" cy="73"/>
                        <a:chOff x="1485" y="3956"/>
                        <a:chExt cx="42" cy="73"/>
                      </a:xfrm>
                    </p:grpSpPr>
                    <p:sp>
                      <p:nvSpPr>
                        <p:cNvPr id="12402" name="Line 1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485" y="4003"/>
                          <a:ext cx="9" cy="2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403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502" y="3956"/>
                          <a:ext cx="25" cy="5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sp>
                  <p:nvSpPr>
                    <p:cNvPr id="12406" name="Line 1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3" y="3942"/>
                      <a:ext cx="365" cy="4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07" name="Line 1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90" y="3955"/>
                      <a:ext cx="372" cy="4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08" name="Line 1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76" y="3968"/>
                      <a:ext cx="375" cy="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  <p:grpSp>
              <p:nvGrpSpPr>
                <p:cNvPr id="12413" name="Group 125"/>
                <p:cNvGrpSpPr>
                  <a:grpSpLocks/>
                </p:cNvGrpSpPr>
                <p:nvPr/>
              </p:nvGrpSpPr>
              <p:grpSpPr bwMode="auto">
                <a:xfrm>
                  <a:off x="1564" y="3970"/>
                  <a:ext cx="47" cy="85"/>
                  <a:chOff x="1564" y="3970"/>
                  <a:chExt cx="47" cy="85"/>
                </a:xfrm>
              </p:grpSpPr>
              <p:sp>
                <p:nvSpPr>
                  <p:cNvPr id="12411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64" y="4014"/>
                    <a:ext cx="21" cy="41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412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93" y="3970"/>
                    <a:ext cx="18" cy="52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</p:grpSp>
      <p:grpSp>
        <p:nvGrpSpPr>
          <p:cNvPr id="12493" name="Group 205"/>
          <p:cNvGrpSpPr>
            <a:grpSpLocks/>
          </p:cNvGrpSpPr>
          <p:nvPr/>
        </p:nvGrpSpPr>
        <p:grpSpPr bwMode="auto">
          <a:xfrm>
            <a:off x="211138" y="3524250"/>
            <a:ext cx="1093787" cy="998538"/>
            <a:chOff x="133" y="2220"/>
            <a:chExt cx="689" cy="629"/>
          </a:xfrm>
        </p:grpSpPr>
        <p:graphicFrame>
          <p:nvGraphicFramePr>
            <p:cNvPr id="12417" name="Object 1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39" y="2220"/>
            <a:ext cx="381" cy="534"/>
          </p:xfrm>
          <a:graphic>
            <a:graphicData uri="http://schemas.openxmlformats.org/presentationml/2006/ole">
              <p:oleObj spid="_x0000_s12417" name="Microsoft ClipArt Gallery" r:id="rId13" imgW="2733480" imgH="3824280" progId="MS_ClipArt_Gallery">
                <p:embed/>
              </p:oleObj>
            </a:graphicData>
          </a:graphic>
        </p:graphicFrame>
        <p:graphicFrame>
          <p:nvGraphicFramePr>
            <p:cNvPr id="12418" name="Object 13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9" y="2496"/>
            <a:ext cx="277" cy="264"/>
          </p:xfrm>
          <a:graphic>
            <a:graphicData uri="http://schemas.openxmlformats.org/presentationml/2006/ole">
              <p:oleObj spid="_x0000_s12418" name="Microsoft ClipArt Gallery" r:id="rId14" imgW="2557440" imgH="4297320" progId="MS_ClipArt_Gallery">
                <p:embed/>
              </p:oleObj>
            </a:graphicData>
          </a:graphic>
        </p:graphicFrame>
        <p:grpSp>
          <p:nvGrpSpPr>
            <p:cNvPr id="12492" name="Group 204"/>
            <p:cNvGrpSpPr>
              <a:grpSpLocks/>
            </p:cNvGrpSpPr>
            <p:nvPr/>
          </p:nvGrpSpPr>
          <p:grpSpPr bwMode="auto">
            <a:xfrm>
              <a:off x="133" y="2739"/>
              <a:ext cx="689" cy="110"/>
              <a:chOff x="133" y="2739"/>
              <a:chExt cx="689" cy="110"/>
            </a:xfrm>
          </p:grpSpPr>
          <p:sp>
            <p:nvSpPr>
              <p:cNvPr id="12419" name="Freeform 131"/>
              <p:cNvSpPr>
                <a:spLocks/>
              </p:cNvSpPr>
              <p:nvPr/>
            </p:nvSpPr>
            <p:spPr bwMode="auto">
              <a:xfrm>
                <a:off x="133" y="2761"/>
                <a:ext cx="73" cy="53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46" y="0"/>
                  </a:cxn>
                  <a:cxn ang="0">
                    <a:pos x="37" y="5"/>
                  </a:cxn>
                  <a:cxn ang="0">
                    <a:pos x="29" y="9"/>
                  </a:cxn>
                  <a:cxn ang="0">
                    <a:pos x="19" y="12"/>
                  </a:cxn>
                  <a:cxn ang="0">
                    <a:pos x="11" y="13"/>
                  </a:cxn>
                  <a:cxn ang="0">
                    <a:pos x="7" y="20"/>
                  </a:cxn>
                  <a:cxn ang="0">
                    <a:pos x="4" y="25"/>
                  </a:cxn>
                  <a:cxn ang="0">
                    <a:pos x="3" y="25"/>
                  </a:cxn>
                  <a:cxn ang="0">
                    <a:pos x="0" y="28"/>
                  </a:cxn>
                  <a:cxn ang="0">
                    <a:pos x="0" y="33"/>
                  </a:cxn>
                  <a:cxn ang="0">
                    <a:pos x="1" y="39"/>
                  </a:cxn>
                  <a:cxn ang="0">
                    <a:pos x="2" y="42"/>
                  </a:cxn>
                  <a:cxn ang="0">
                    <a:pos x="4" y="42"/>
                  </a:cxn>
                  <a:cxn ang="0">
                    <a:pos x="10" y="43"/>
                  </a:cxn>
                  <a:cxn ang="0">
                    <a:pos x="16" y="42"/>
                  </a:cxn>
                  <a:cxn ang="0">
                    <a:pos x="22" y="42"/>
                  </a:cxn>
                  <a:cxn ang="0">
                    <a:pos x="30" y="39"/>
                  </a:cxn>
                  <a:cxn ang="0">
                    <a:pos x="36" y="37"/>
                  </a:cxn>
                  <a:cxn ang="0">
                    <a:pos x="41" y="38"/>
                  </a:cxn>
                  <a:cxn ang="0">
                    <a:pos x="47" y="39"/>
                  </a:cxn>
                  <a:cxn ang="0">
                    <a:pos x="51" y="40"/>
                  </a:cxn>
                  <a:cxn ang="0">
                    <a:pos x="72" y="52"/>
                  </a:cxn>
                  <a:cxn ang="0">
                    <a:pos x="70" y="52"/>
                  </a:cxn>
                  <a:cxn ang="0">
                    <a:pos x="70" y="51"/>
                  </a:cxn>
                </a:cxnLst>
                <a:rect l="0" t="0" r="r" b="b"/>
                <a:pathLst>
                  <a:path w="73" h="53">
                    <a:moveTo>
                      <a:pt x="59" y="0"/>
                    </a:moveTo>
                    <a:lnTo>
                      <a:pt x="46" y="0"/>
                    </a:lnTo>
                    <a:lnTo>
                      <a:pt x="37" y="5"/>
                    </a:lnTo>
                    <a:lnTo>
                      <a:pt x="29" y="9"/>
                    </a:lnTo>
                    <a:lnTo>
                      <a:pt x="19" y="12"/>
                    </a:lnTo>
                    <a:lnTo>
                      <a:pt x="11" y="13"/>
                    </a:lnTo>
                    <a:lnTo>
                      <a:pt x="7" y="20"/>
                    </a:lnTo>
                    <a:lnTo>
                      <a:pt x="4" y="25"/>
                    </a:lnTo>
                    <a:lnTo>
                      <a:pt x="3" y="25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9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10" y="43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30" y="39"/>
                    </a:lnTo>
                    <a:lnTo>
                      <a:pt x="36" y="37"/>
                    </a:lnTo>
                    <a:lnTo>
                      <a:pt x="41" y="38"/>
                    </a:lnTo>
                    <a:lnTo>
                      <a:pt x="47" y="39"/>
                    </a:lnTo>
                    <a:lnTo>
                      <a:pt x="51" y="40"/>
                    </a:lnTo>
                    <a:lnTo>
                      <a:pt x="72" y="52"/>
                    </a:lnTo>
                    <a:lnTo>
                      <a:pt x="70" y="52"/>
                    </a:lnTo>
                    <a:lnTo>
                      <a:pt x="70" y="51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431" name="Group 143"/>
              <p:cNvGrpSpPr>
                <a:grpSpLocks/>
              </p:cNvGrpSpPr>
              <p:nvPr/>
            </p:nvGrpSpPr>
            <p:grpSpPr bwMode="auto">
              <a:xfrm>
                <a:off x="651" y="2767"/>
                <a:ext cx="171" cy="80"/>
                <a:chOff x="651" y="2767"/>
                <a:chExt cx="171" cy="80"/>
              </a:xfrm>
            </p:grpSpPr>
            <p:sp>
              <p:nvSpPr>
                <p:cNvPr id="12420" name="Freeform 132"/>
                <p:cNvSpPr>
                  <a:spLocks/>
                </p:cNvSpPr>
                <p:nvPr/>
              </p:nvSpPr>
              <p:spPr bwMode="auto">
                <a:xfrm>
                  <a:off x="651" y="2767"/>
                  <a:ext cx="171" cy="45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31" y="2"/>
                    </a:cxn>
                    <a:cxn ang="0">
                      <a:pos x="55" y="1"/>
                    </a:cxn>
                    <a:cxn ang="0">
                      <a:pos x="75" y="0"/>
                    </a:cxn>
                    <a:cxn ang="0">
                      <a:pos x="97" y="1"/>
                    </a:cxn>
                    <a:cxn ang="0">
                      <a:pos x="111" y="1"/>
                    </a:cxn>
                    <a:cxn ang="0">
                      <a:pos x="130" y="3"/>
                    </a:cxn>
                    <a:cxn ang="0">
                      <a:pos x="139" y="3"/>
                    </a:cxn>
                    <a:cxn ang="0">
                      <a:pos x="147" y="5"/>
                    </a:cxn>
                    <a:cxn ang="0">
                      <a:pos x="151" y="4"/>
                    </a:cxn>
                    <a:cxn ang="0">
                      <a:pos x="155" y="5"/>
                    </a:cxn>
                    <a:cxn ang="0">
                      <a:pos x="160" y="6"/>
                    </a:cxn>
                    <a:cxn ang="0">
                      <a:pos x="165" y="8"/>
                    </a:cxn>
                    <a:cxn ang="0">
                      <a:pos x="169" y="10"/>
                    </a:cxn>
                    <a:cxn ang="0">
                      <a:pos x="169" y="12"/>
                    </a:cxn>
                    <a:cxn ang="0">
                      <a:pos x="170" y="16"/>
                    </a:cxn>
                    <a:cxn ang="0">
                      <a:pos x="169" y="20"/>
                    </a:cxn>
                    <a:cxn ang="0">
                      <a:pos x="169" y="23"/>
                    </a:cxn>
                    <a:cxn ang="0">
                      <a:pos x="168" y="27"/>
                    </a:cxn>
                    <a:cxn ang="0">
                      <a:pos x="167" y="29"/>
                    </a:cxn>
                    <a:cxn ang="0">
                      <a:pos x="163" y="33"/>
                    </a:cxn>
                    <a:cxn ang="0">
                      <a:pos x="162" y="36"/>
                    </a:cxn>
                    <a:cxn ang="0">
                      <a:pos x="155" y="38"/>
                    </a:cxn>
                    <a:cxn ang="0">
                      <a:pos x="151" y="40"/>
                    </a:cxn>
                    <a:cxn ang="0">
                      <a:pos x="146" y="41"/>
                    </a:cxn>
                    <a:cxn ang="0">
                      <a:pos x="140" y="44"/>
                    </a:cxn>
                    <a:cxn ang="0">
                      <a:pos x="130" y="42"/>
                    </a:cxn>
                  </a:cxnLst>
                  <a:rect l="0" t="0" r="r" b="b"/>
                  <a:pathLst>
                    <a:path w="171" h="45">
                      <a:moveTo>
                        <a:pt x="0" y="4"/>
                      </a:moveTo>
                      <a:lnTo>
                        <a:pt x="31" y="2"/>
                      </a:lnTo>
                      <a:lnTo>
                        <a:pt x="55" y="1"/>
                      </a:lnTo>
                      <a:lnTo>
                        <a:pt x="75" y="0"/>
                      </a:lnTo>
                      <a:lnTo>
                        <a:pt x="97" y="1"/>
                      </a:lnTo>
                      <a:lnTo>
                        <a:pt x="111" y="1"/>
                      </a:lnTo>
                      <a:lnTo>
                        <a:pt x="130" y="3"/>
                      </a:lnTo>
                      <a:lnTo>
                        <a:pt x="139" y="3"/>
                      </a:lnTo>
                      <a:lnTo>
                        <a:pt x="147" y="5"/>
                      </a:lnTo>
                      <a:lnTo>
                        <a:pt x="151" y="4"/>
                      </a:lnTo>
                      <a:lnTo>
                        <a:pt x="155" y="5"/>
                      </a:lnTo>
                      <a:lnTo>
                        <a:pt x="160" y="6"/>
                      </a:lnTo>
                      <a:lnTo>
                        <a:pt x="165" y="8"/>
                      </a:lnTo>
                      <a:lnTo>
                        <a:pt x="169" y="10"/>
                      </a:lnTo>
                      <a:lnTo>
                        <a:pt x="169" y="12"/>
                      </a:lnTo>
                      <a:lnTo>
                        <a:pt x="170" y="16"/>
                      </a:lnTo>
                      <a:lnTo>
                        <a:pt x="169" y="20"/>
                      </a:lnTo>
                      <a:lnTo>
                        <a:pt x="169" y="23"/>
                      </a:lnTo>
                      <a:lnTo>
                        <a:pt x="168" y="27"/>
                      </a:lnTo>
                      <a:lnTo>
                        <a:pt x="167" y="29"/>
                      </a:lnTo>
                      <a:lnTo>
                        <a:pt x="163" y="33"/>
                      </a:lnTo>
                      <a:lnTo>
                        <a:pt x="162" y="36"/>
                      </a:lnTo>
                      <a:lnTo>
                        <a:pt x="155" y="38"/>
                      </a:lnTo>
                      <a:lnTo>
                        <a:pt x="151" y="40"/>
                      </a:lnTo>
                      <a:lnTo>
                        <a:pt x="146" y="41"/>
                      </a:lnTo>
                      <a:lnTo>
                        <a:pt x="140" y="44"/>
                      </a:lnTo>
                      <a:lnTo>
                        <a:pt x="130" y="42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430" name="Group 142"/>
                <p:cNvGrpSpPr>
                  <a:grpSpLocks/>
                </p:cNvGrpSpPr>
                <p:nvPr/>
              </p:nvGrpSpPr>
              <p:grpSpPr bwMode="auto">
                <a:xfrm>
                  <a:off x="666" y="2791"/>
                  <a:ext cx="113" cy="56"/>
                  <a:chOff x="666" y="2791"/>
                  <a:chExt cx="113" cy="56"/>
                </a:xfrm>
              </p:grpSpPr>
              <p:grpSp>
                <p:nvGrpSpPr>
                  <p:cNvPr id="12425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666" y="2791"/>
                    <a:ext cx="112" cy="56"/>
                    <a:chOff x="666" y="2791"/>
                    <a:chExt cx="112" cy="56"/>
                  </a:xfrm>
                </p:grpSpPr>
                <p:sp>
                  <p:nvSpPr>
                    <p:cNvPr id="1242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666" y="2796"/>
                      <a:ext cx="64" cy="28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2"/>
                        </a:cxn>
                        <a:cxn ang="0">
                          <a:pos x="14" y="0"/>
                        </a:cxn>
                        <a:cxn ang="0">
                          <a:pos x="63" y="4"/>
                        </a:cxn>
                        <a:cxn ang="0">
                          <a:pos x="46" y="27"/>
                        </a:cxn>
                        <a:cxn ang="0">
                          <a:pos x="0" y="22"/>
                        </a:cxn>
                      </a:cxnLst>
                      <a:rect l="0" t="0" r="r" b="b"/>
                      <a:pathLst>
                        <a:path w="64" h="28">
                          <a:moveTo>
                            <a:pt x="0" y="22"/>
                          </a:moveTo>
                          <a:lnTo>
                            <a:pt x="14" y="0"/>
                          </a:lnTo>
                          <a:lnTo>
                            <a:pt x="63" y="4"/>
                          </a:lnTo>
                          <a:lnTo>
                            <a:pt x="46" y="27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22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668" y="2824"/>
                      <a:ext cx="48" cy="2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" y="15"/>
                        </a:cxn>
                        <a:cxn ang="0">
                          <a:pos x="3" y="16"/>
                        </a:cxn>
                        <a:cxn ang="0">
                          <a:pos x="47" y="22"/>
                        </a:cxn>
                        <a:cxn ang="0">
                          <a:pos x="44" y="6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48" h="23">
                          <a:moveTo>
                            <a:pt x="0" y="0"/>
                          </a:moveTo>
                          <a:lnTo>
                            <a:pt x="1" y="15"/>
                          </a:lnTo>
                          <a:lnTo>
                            <a:pt x="3" y="16"/>
                          </a:lnTo>
                          <a:lnTo>
                            <a:pt x="47" y="22"/>
                          </a:lnTo>
                          <a:lnTo>
                            <a:pt x="44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23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721" y="2801"/>
                      <a:ext cx="57" cy="4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"/>
                        </a:cxn>
                        <a:cxn ang="0">
                          <a:pos x="13" y="1"/>
                        </a:cxn>
                        <a:cxn ang="0">
                          <a:pos x="53" y="0"/>
                        </a:cxn>
                        <a:cxn ang="0">
                          <a:pos x="56" y="16"/>
                        </a:cxn>
                        <a:cxn ang="0">
                          <a:pos x="3" y="42"/>
                        </a:cxn>
                        <a:cxn ang="0">
                          <a:pos x="0" y="24"/>
                        </a:cxn>
                      </a:cxnLst>
                      <a:rect l="0" t="0" r="r" b="b"/>
                      <a:pathLst>
                        <a:path w="57" h="43">
                          <a:moveTo>
                            <a:pt x="0" y="24"/>
                          </a:moveTo>
                          <a:lnTo>
                            <a:pt x="13" y="1"/>
                          </a:lnTo>
                          <a:lnTo>
                            <a:pt x="53" y="0"/>
                          </a:lnTo>
                          <a:lnTo>
                            <a:pt x="56" y="16"/>
                          </a:lnTo>
                          <a:lnTo>
                            <a:pt x="3" y="42"/>
                          </a:lnTo>
                          <a:lnTo>
                            <a:pt x="0" y="24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24" name="Freeform 136"/>
                    <p:cNvSpPr>
                      <a:spLocks/>
                    </p:cNvSpPr>
                    <p:nvPr/>
                  </p:nvSpPr>
                  <p:spPr bwMode="auto">
                    <a:xfrm>
                      <a:off x="681" y="2791"/>
                      <a:ext cx="94" cy="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"/>
                        </a:cxn>
                        <a:cxn ang="0">
                          <a:pos x="46" y="0"/>
                        </a:cxn>
                        <a:cxn ang="0">
                          <a:pos x="93" y="3"/>
                        </a:cxn>
                        <a:cxn ang="0">
                          <a:pos x="51" y="6"/>
                        </a:cxn>
                        <a:cxn ang="0">
                          <a:pos x="0" y="5"/>
                        </a:cxn>
                      </a:cxnLst>
                      <a:rect l="0" t="0" r="r" b="b"/>
                      <a:pathLst>
                        <a:path w="94" h="7">
                          <a:moveTo>
                            <a:pt x="0" y="5"/>
                          </a:moveTo>
                          <a:lnTo>
                            <a:pt x="46" y="0"/>
                          </a:lnTo>
                          <a:lnTo>
                            <a:pt x="93" y="3"/>
                          </a:lnTo>
                          <a:lnTo>
                            <a:pt x="51" y="6"/>
                          </a:lnTo>
                          <a:lnTo>
                            <a:pt x="0" y="5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42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673" y="2800"/>
                    <a:ext cx="106" cy="38"/>
                    <a:chOff x="673" y="2800"/>
                    <a:chExt cx="106" cy="38"/>
                  </a:xfrm>
                </p:grpSpPr>
                <p:sp>
                  <p:nvSpPr>
                    <p:cNvPr id="12426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3" y="2828"/>
                      <a:ext cx="45" cy="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27" name="Line 1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26" y="2801"/>
                      <a:ext cx="9" cy="3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28" name="Line 1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3" y="2800"/>
                      <a:ext cx="3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432" name="Freeform 144"/>
              <p:cNvSpPr>
                <a:spLocks/>
              </p:cNvSpPr>
              <p:nvPr/>
            </p:nvSpPr>
            <p:spPr bwMode="auto">
              <a:xfrm>
                <a:off x="179" y="2739"/>
                <a:ext cx="465" cy="85"/>
              </a:xfrm>
              <a:custGeom>
                <a:avLst/>
                <a:gdLst/>
                <a:ahLst/>
                <a:cxnLst>
                  <a:cxn ang="0">
                    <a:pos x="68" y="12"/>
                  </a:cxn>
                  <a:cxn ang="0">
                    <a:pos x="464" y="0"/>
                  </a:cxn>
                  <a:cxn ang="0">
                    <a:pos x="444" y="50"/>
                  </a:cxn>
                  <a:cxn ang="0">
                    <a:pos x="423" y="80"/>
                  </a:cxn>
                  <a:cxn ang="0">
                    <a:pos x="0" y="84"/>
                  </a:cxn>
                  <a:cxn ang="0">
                    <a:pos x="27" y="62"/>
                  </a:cxn>
                  <a:cxn ang="0">
                    <a:pos x="68" y="12"/>
                  </a:cxn>
                </a:cxnLst>
                <a:rect l="0" t="0" r="r" b="b"/>
                <a:pathLst>
                  <a:path w="465" h="85">
                    <a:moveTo>
                      <a:pt x="68" y="12"/>
                    </a:moveTo>
                    <a:lnTo>
                      <a:pt x="464" y="0"/>
                    </a:lnTo>
                    <a:lnTo>
                      <a:pt x="444" y="50"/>
                    </a:lnTo>
                    <a:lnTo>
                      <a:pt x="423" y="80"/>
                    </a:lnTo>
                    <a:lnTo>
                      <a:pt x="0" y="84"/>
                    </a:lnTo>
                    <a:lnTo>
                      <a:pt x="27" y="62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491" name="Group 203"/>
              <p:cNvGrpSpPr>
                <a:grpSpLocks/>
              </p:cNvGrpSpPr>
              <p:nvPr/>
            </p:nvGrpSpPr>
            <p:grpSpPr bwMode="auto">
              <a:xfrm>
                <a:off x="180" y="2741"/>
                <a:ext cx="471" cy="108"/>
                <a:chOff x="180" y="2741"/>
                <a:chExt cx="471" cy="108"/>
              </a:xfrm>
            </p:grpSpPr>
            <p:sp>
              <p:nvSpPr>
                <p:cNvPr id="12433" name="Freeform 145"/>
                <p:cNvSpPr>
                  <a:spLocks/>
                </p:cNvSpPr>
                <p:nvPr/>
              </p:nvSpPr>
              <p:spPr bwMode="auto">
                <a:xfrm>
                  <a:off x="512" y="2754"/>
                  <a:ext cx="101" cy="56"/>
                </a:xfrm>
                <a:custGeom>
                  <a:avLst/>
                  <a:gdLst/>
                  <a:ahLst/>
                  <a:cxnLst>
                    <a:cxn ang="0">
                      <a:pos x="34" y="1"/>
                    </a:cxn>
                    <a:cxn ang="0">
                      <a:pos x="15" y="39"/>
                    </a:cxn>
                    <a:cxn ang="0">
                      <a:pos x="0" y="55"/>
                    </a:cxn>
                    <a:cxn ang="0">
                      <a:pos x="72" y="54"/>
                    </a:cxn>
                    <a:cxn ang="0">
                      <a:pos x="84" y="32"/>
                    </a:cxn>
                    <a:cxn ang="0">
                      <a:pos x="100" y="0"/>
                    </a:cxn>
                    <a:cxn ang="0">
                      <a:pos x="34" y="1"/>
                    </a:cxn>
                  </a:cxnLst>
                  <a:rect l="0" t="0" r="r" b="b"/>
                  <a:pathLst>
                    <a:path w="101" h="56">
                      <a:moveTo>
                        <a:pt x="34" y="1"/>
                      </a:moveTo>
                      <a:lnTo>
                        <a:pt x="15" y="39"/>
                      </a:lnTo>
                      <a:lnTo>
                        <a:pt x="0" y="55"/>
                      </a:lnTo>
                      <a:lnTo>
                        <a:pt x="72" y="54"/>
                      </a:lnTo>
                      <a:lnTo>
                        <a:pt x="84" y="32"/>
                      </a:lnTo>
                      <a:lnTo>
                        <a:pt x="100" y="0"/>
                      </a:lnTo>
                      <a:lnTo>
                        <a:pt x="34" y="1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490" name="Group 202"/>
                <p:cNvGrpSpPr>
                  <a:grpSpLocks/>
                </p:cNvGrpSpPr>
                <p:nvPr/>
              </p:nvGrpSpPr>
              <p:grpSpPr bwMode="auto">
                <a:xfrm>
                  <a:off x="180" y="2741"/>
                  <a:ext cx="471" cy="108"/>
                  <a:chOff x="180" y="2741"/>
                  <a:chExt cx="471" cy="108"/>
                </a:xfrm>
              </p:grpSpPr>
              <p:sp>
                <p:nvSpPr>
                  <p:cNvPr id="12434" name="Freeform 146"/>
                  <p:cNvSpPr>
                    <a:spLocks/>
                  </p:cNvSpPr>
                  <p:nvPr/>
                </p:nvSpPr>
                <p:spPr bwMode="auto">
                  <a:xfrm>
                    <a:off x="180" y="2821"/>
                    <a:ext cx="425" cy="28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4" y="27"/>
                      </a:cxn>
                      <a:cxn ang="0">
                        <a:pos x="424" y="23"/>
                      </a:cxn>
                      <a:cxn ang="0">
                        <a:pos x="421" y="0"/>
                      </a:cxn>
                      <a:cxn ang="0">
                        <a:pos x="0" y="6"/>
                      </a:cxn>
                    </a:cxnLst>
                    <a:rect l="0" t="0" r="r" b="b"/>
                    <a:pathLst>
                      <a:path w="425" h="28">
                        <a:moveTo>
                          <a:pt x="0" y="6"/>
                        </a:moveTo>
                        <a:lnTo>
                          <a:pt x="4" y="27"/>
                        </a:lnTo>
                        <a:lnTo>
                          <a:pt x="424" y="23"/>
                        </a:lnTo>
                        <a:lnTo>
                          <a:pt x="421" y="0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435" name="Freeform 147"/>
                  <p:cNvSpPr>
                    <a:spLocks/>
                  </p:cNvSpPr>
                  <p:nvPr/>
                </p:nvSpPr>
                <p:spPr bwMode="auto">
                  <a:xfrm>
                    <a:off x="609" y="2741"/>
                    <a:ext cx="40" cy="103"/>
                  </a:xfrm>
                  <a:custGeom>
                    <a:avLst/>
                    <a:gdLst/>
                    <a:ahLst/>
                    <a:cxnLst>
                      <a:cxn ang="0">
                        <a:pos x="0" y="81"/>
                      </a:cxn>
                      <a:cxn ang="0">
                        <a:pos x="4" y="102"/>
                      </a:cxn>
                      <a:cxn ang="0">
                        <a:pos x="20" y="77"/>
                      </a:cxn>
                      <a:cxn ang="0">
                        <a:pos x="28" y="62"/>
                      </a:cxn>
                      <a:cxn ang="0">
                        <a:pos x="39" y="26"/>
                      </a:cxn>
                      <a:cxn ang="0">
                        <a:pos x="34" y="0"/>
                      </a:cxn>
                      <a:cxn ang="0">
                        <a:pos x="17" y="47"/>
                      </a:cxn>
                      <a:cxn ang="0">
                        <a:pos x="0" y="81"/>
                      </a:cxn>
                    </a:cxnLst>
                    <a:rect l="0" t="0" r="r" b="b"/>
                    <a:pathLst>
                      <a:path w="40" h="103">
                        <a:moveTo>
                          <a:pt x="0" y="81"/>
                        </a:moveTo>
                        <a:lnTo>
                          <a:pt x="4" y="102"/>
                        </a:lnTo>
                        <a:lnTo>
                          <a:pt x="20" y="77"/>
                        </a:lnTo>
                        <a:lnTo>
                          <a:pt x="28" y="62"/>
                        </a:lnTo>
                        <a:lnTo>
                          <a:pt x="39" y="26"/>
                        </a:lnTo>
                        <a:lnTo>
                          <a:pt x="34" y="0"/>
                        </a:lnTo>
                        <a:lnTo>
                          <a:pt x="17" y="47"/>
                        </a:lnTo>
                        <a:lnTo>
                          <a:pt x="0" y="81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436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7" y="2828"/>
                    <a:ext cx="419" cy="1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2486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207" y="2741"/>
                    <a:ext cx="401" cy="87"/>
                    <a:chOff x="207" y="2741"/>
                    <a:chExt cx="401" cy="87"/>
                  </a:xfrm>
                </p:grpSpPr>
                <p:sp>
                  <p:nvSpPr>
                    <p:cNvPr id="12437" name="Freeform 149"/>
                    <p:cNvSpPr>
                      <a:spLocks/>
                    </p:cNvSpPr>
                    <p:nvPr/>
                  </p:nvSpPr>
                  <p:spPr bwMode="auto">
                    <a:xfrm>
                      <a:off x="207" y="2754"/>
                      <a:ext cx="300" cy="62"/>
                    </a:xfrm>
                    <a:custGeom>
                      <a:avLst/>
                      <a:gdLst/>
                      <a:ahLst/>
                      <a:cxnLst>
                        <a:cxn ang="0">
                          <a:pos x="45" y="7"/>
                        </a:cxn>
                        <a:cxn ang="0">
                          <a:pos x="14" y="47"/>
                        </a:cxn>
                        <a:cxn ang="0">
                          <a:pos x="0" y="61"/>
                        </a:cxn>
                        <a:cxn ang="0">
                          <a:pos x="261" y="55"/>
                        </a:cxn>
                        <a:cxn ang="0">
                          <a:pos x="278" y="37"/>
                        </a:cxn>
                        <a:cxn ang="0">
                          <a:pos x="299" y="0"/>
                        </a:cxn>
                        <a:cxn ang="0">
                          <a:pos x="45" y="7"/>
                        </a:cxn>
                      </a:cxnLst>
                      <a:rect l="0" t="0" r="r" b="b"/>
                      <a:pathLst>
                        <a:path w="300" h="62">
                          <a:moveTo>
                            <a:pt x="45" y="7"/>
                          </a:moveTo>
                          <a:lnTo>
                            <a:pt x="14" y="47"/>
                          </a:lnTo>
                          <a:lnTo>
                            <a:pt x="0" y="61"/>
                          </a:lnTo>
                          <a:lnTo>
                            <a:pt x="261" y="55"/>
                          </a:lnTo>
                          <a:lnTo>
                            <a:pt x="278" y="37"/>
                          </a:lnTo>
                          <a:lnTo>
                            <a:pt x="299" y="0"/>
                          </a:lnTo>
                          <a:lnTo>
                            <a:pt x="45" y="7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2485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7" y="2741"/>
                      <a:ext cx="391" cy="87"/>
                      <a:chOff x="217" y="2741"/>
                      <a:chExt cx="391" cy="87"/>
                    </a:xfrm>
                  </p:grpSpPr>
                  <p:grpSp>
                    <p:nvGrpSpPr>
                      <p:cNvPr id="12471" name="Group 1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" y="2745"/>
                        <a:ext cx="275" cy="83"/>
                        <a:chOff x="227" y="2745"/>
                        <a:chExt cx="275" cy="83"/>
                      </a:xfrm>
                    </p:grpSpPr>
                    <p:grpSp>
                      <p:nvGrpSpPr>
                        <p:cNvPr id="12440" name="Group 1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" y="2751"/>
                          <a:ext cx="43" cy="77"/>
                          <a:chOff x="227" y="2751"/>
                          <a:chExt cx="43" cy="77"/>
                        </a:xfrm>
                      </p:grpSpPr>
                      <p:sp>
                        <p:nvSpPr>
                          <p:cNvPr id="12438" name="Line 1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" y="2802"/>
                            <a:ext cx="9" cy="2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39" name="Line 1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4" y="2751"/>
                            <a:ext cx="26" cy="5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43" name="Group 1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1" y="2748"/>
                          <a:ext cx="43" cy="78"/>
                          <a:chOff x="251" y="2748"/>
                          <a:chExt cx="43" cy="78"/>
                        </a:xfrm>
                      </p:grpSpPr>
                      <p:sp>
                        <p:nvSpPr>
                          <p:cNvPr id="12441" name="Line 1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51" y="2803"/>
                            <a:ext cx="10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42" name="Line 1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69" y="2748"/>
                            <a:ext cx="25" cy="6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46" name="Group 1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4" y="2746"/>
                          <a:ext cx="44" cy="78"/>
                          <a:chOff x="274" y="2746"/>
                          <a:chExt cx="44" cy="78"/>
                        </a:xfrm>
                      </p:grpSpPr>
                      <p:sp>
                        <p:nvSpPr>
                          <p:cNvPr id="12444" name="Line 1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74" y="2800"/>
                            <a:ext cx="10" cy="2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45" name="Line 1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92" y="2746"/>
                            <a:ext cx="26" cy="6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49" name="Group 1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7" y="2748"/>
                          <a:ext cx="44" cy="78"/>
                          <a:chOff x="297" y="2748"/>
                          <a:chExt cx="44" cy="78"/>
                        </a:xfrm>
                      </p:grpSpPr>
                      <p:sp>
                        <p:nvSpPr>
                          <p:cNvPr id="12447" name="Line 1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97" y="2799"/>
                            <a:ext cx="10" cy="2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48" name="Line 1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15" y="2748"/>
                            <a:ext cx="26" cy="5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52" name="Group 1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3" y="2746"/>
                          <a:ext cx="41" cy="78"/>
                          <a:chOff x="323" y="2746"/>
                          <a:chExt cx="41" cy="78"/>
                        </a:xfrm>
                      </p:grpSpPr>
                      <p:sp>
                        <p:nvSpPr>
                          <p:cNvPr id="12450" name="Line 1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23" y="2799"/>
                            <a:ext cx="8" cy="2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51" name="Line 1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39" y="2746"/>
                            <a:ext cx="25" cy="6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55" name="Group 1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5" y="2746"/>
                          <a:ext cx="43" cy="77"/>
                          <a:chOff x="345" y="2746"/>
                          <a:chExt cx="43" cy="77"/>
                        </a:xfrm>
                      </p:grpSpPr>
                      <p:sp>
                        <p:nvSpPr>
                          <p:cNvPr id="12453" name="Line 1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45" y="2797"/>
                            <a:ext cx="10" cy="2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54" name="Line 1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3" y="2746"/>
                            <a:ext cx="25" cy="5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58" name="Group 1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" y="2745"/>
                          <a:ext cx="43" cy="78"/>
                          <a:chOff x="369" y="2745"/>
                          <a:chExt cx="43" cy="78"/>
                        </a:xfrm>
                      </p:grpSpPr>
                      <p:sp>
                        <p:nvSpPr>
                          <p:cNvPr id="12456" name="Line 1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" y="2797"/>
                            <a:ext cx="8" cy="2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57" name="Line 1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5" y="2745"/>
                            <a:ext cx="27" cy="6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61" name="Group 1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" y="2745"/>
                          <a:ext cx="40" cy="78"/>
                          <a:chOff x="392" y="2745"/>
                          <a:chExt cx="40" cy="78"/>
                        </a:xfrm>
                      </p:grpSpPr>
                      <p:sp>
                        <p:nvSpPr>
                          <p:cNvPr id="12459" name="Line 1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2" y="2799"/>
                            <a:ext cx="9" cy="2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60" name="Line 1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9" y="2745"/>
                            <a:ext cx="23" cy="6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64" name="Group 1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4" y="2747"/>
                          <a:ext cx="41" cy="76"/>
                          <a:chOff x="414" y="2747"/>
                          <a:chExt cx="41" cy="76"/>
                        </a:xfrm>
                      </p:grpSpPr>
                      <p:sp>
                        <p:nvSpPr>
                          <p:cNvPr id="12462" name="Line 1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14" y="2798"/>
                            <a:ext cx="9" cy="2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63" name="Line 1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1" y="2747"/>
                            <a:ext cx="24" cy="5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67" name="Group 1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" y="2745"/>
                          <a:ext cx="43" cy="75"/>
                          <a:chOff x="438" y="2745"/>
                          <a:chExt cx="43" cy="75"/>
                        </a:xfrm>
                      </p:grpSpPr>
                      <p:sp>
                        <p:nvSpPr>
                          <p:cNvPr id="12465" name="Line 1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8" y="2796"/>
                            <a:ext cx="10" cy="2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66" name="Line 1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6" y="2745"/>
                            <a:ext cx="25" cy="5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70" name="Group 1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8" y="2745"/>
                          <a:ext cx="44" cy="77"/>
                          <a:chOff x="458" y="2745"/>
                          <a:chExt cx="44" cy="77"/>
                        </a:xfrm>
                      </p:grpSpPr>
                      <p:sp>
                        <p:nvSpPr>
                          <p:cNvPr id="12468" name="Line 1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8" y="2798"/>
                            <a:ext cx="11" cy="2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69" name="Line 1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7" y="2745"/>
                            <a:ext cx="25" cy="6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2481" name="Group 1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" y="2741"/>
                        <a:ext cx="68" cy="83"/>
                        <a:chOff x="533" y="2741"/>
                        <a:chExt cx="68" cy="83"/>
                      </a:xfrm>
                    </p:grpSpPr>
                    <p:grpSp>
                      <p:nvGrpSpPr>
                        <p:cNvPr id="12474" name="Group 1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69" y="2741"/>
                          <a:ext cx="32" cy="82"/>
                          <a:chOff x="569" y="2741"/>
                          <a:chExt cx="32" cy="82"/>
                        </a:xfrm>
                      </p:grpSpPr>
                      <p:sp>
                        <p:nvSpPr>
                          <p:cNvPr id="12472" name="Line 1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69" y="2794"/>
                            <a:ext cx="8" cy="2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73" name="Line 1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85" y="2741"/>
                            <a:ext cx="16" cy="6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77" name="Group 1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51" y="2741"/>
                          <a:ext cx="32" cy="82"/>
                          <a:chOff x="551" y="2741"/>
                          <a:chExt cx="32" cy="82"/>
                        </a:xfrm>
                      </p:grpSpPr>
                      <p:sp>
                        <p:nvSpPr>
                          <p:cNvPr id="12475" name="Line 1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51" y="2797"/>
                            <a:ext cx="5" cy="2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76" name="Line 1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64" y="2741"/>
                            <a:ext cx="19" cy="6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480" name="Group 1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33" y="2744"/>
                          <a:ext cx="31" cy="80"/>
                          <a:chOff x="533" y="2744"/>
                          <a:chExt cx="31" cy="80"/>
                        </a:xfrm>
                      </p:grpSpPr>
                      <p:sp>
                        <p:nvSpPr>
                          <p:cNvPr id="12478" name="Line 1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33" y="2797"/>
                            <a:ext cx="5" cy="2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479" name="Line 1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546" y="2744"/>
                            <a:ext cx="18" cy="6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2482" name="Line 19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1" y="2765"/>
                        <a:ext cx="367" cy="17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483" name="Line 19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0" y="2778"/>
                        <a:ext cx="376" cy="1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484" name="Line 19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17" y="2798"/>
                        <a:ext cx="379" cy="1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2489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614" y="2744"/>
                    <a:ext cx="37" cy="93"/>
                    <a:chOff x="614" y="2744"/>
                    <a:chExt cx="37" cy="93"/>
                  </a:xfrm>
                </p:grpSpPr>
                <p:sp>
                  <p:nvSpPr>
                    <p:cNvPr id="12487" name="Line 1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14" y="2791"/>
                      <a:ext cx="16" cy="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88" name="Line 2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38" y="2744"/>
                      <a:ext cx="13" cy="5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2570" name="Group 282"/>
          <p:cNvGrpSpPr>
            <a:grpSpLocks/>
          </p:cNvGrpSpPr>
          <p:nvPr/>
        </p:nvGrpSpPr>
        <p:grpSpPr bwMode="auto">
          <a:xfrm>
            <a:off x="1571625" y="685800"/>
            <a:ext cx="876300" cy="788988"/>
            <a:chOff x="990" y="432"/>
            <a:chExt cx="552" cy="497"/>
          </a:xfrm>
        </p:grpSpPr>
        <p:graphicFrame>
          <p:nvGraphicFramePr>
            <p:cNvPr id="12494" name="Object 20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90" y="610"/>
            <a:ext cx="409" cy="255"/>
          </p:xfrm>
          <a:graphic>
            <a:graphicData uri="http://schemas.openxmlformats.org/presentationml/2006/ole">
              <p:oleObj spid="_x0000_s12494" name="Microsoft ClipArt Gallery" r:id="rId15" imgW="4698720" imgH="2925720" progId="MS_ClipArt_Gallery">
                <p:embed/>
              </p:oleObj>
            </a:graphicData>
          </a:graphic>
        </p:graphicFrame>
        <p:graphicFrame>
          <p:nvGraphicFramePr>
            <p:cNvPr id="12495" name="Object 20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011" y="432"/>
            <a:ext cx="273" cy="260"/>
          </p:xfrm>
          <a:graphic>
            <a:graphicData uri="http://schemas.openxmlformats.org/presentationml/2006/ole">
              <p:oleObj spid="_x0000_s12495" name="Microsoft ClipArt Gallery" r:id="rId16" imgW="2557440" imgH="4297320" progId="MS_ClipArt_Gallery">
                <p:embed/>
              </p:oleObj>
            </a:graphicData>
          </a:graphic>
        </p:graphicFrame>
        <p:grpSp>
          <p:nvGrpSpPr>
            <p:cNvPr id="12569" name="Group 281"/>
            <p:cNvGrpSpPr>
              <a:grpSpLocks/>
            </p:cNvGrpSpPr>
            <p:nvPr/>
          </p:nvGrpSpPr>
          <p:grpSpPr bwMode="auto">
            <a:xfrm>
              <a:off x="1045" y="849"/>
              <a:ext cx="497" cy="80"/>
              <a:chOff x="1045" y="849"/>
              <a:chExt cx="497" cy="80"/>
            </a:xfrm>
          </p:grpSpPr>
          <p:sp>
            <p:nvSpPr>
              <p:cNvPr id="12496" name="Freeform 208"/>
              <p:cNvSpPr>
                <a:spLocks/>
              </p:cNvSpPr>
              <p:nvPr/>
            </p:nvSpPr>
            <p:spPr bwMode="auto">
              <a:xfrm>
                <a:off x="1045" y="865"/>
                <a:ext cx="53" cy="39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33" y="0"/>
                  </a:cxn>
                  <a:cxn ang="0">
                    <a:pos x="27" y="4"/>
                  </a:cxn>
                  <a:cxn ang="0">
                    <a:pos x="21" y="7"/>
                  </a:cxn>
                  <a:cxn ang="0">
                    <a:pos x="14" y="9"/>
                  </a:cxn>
                  <a:cxn ang="0">
                    <a:pos x="8" y="10"/>
                  </a:cxn>
                  <a:cxn ang="0">
                    <a:pos x="5" y="15"/>
                  </a:cxn>
                  <a:cxn ang="0">
                    <a:pos x="3" y="18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24"/>
                  </a:cxn>
                  <a:cxn ang="0">
                    <a:pos x="1" y="29"/>
                  </a:cxn>
                  <a:cxn ang="0">
                    <a:pos x="1" y="31"/>
                  </a:cxn>
                  <a:cxn ang="0">
                    <a:pos x="3" y="31"/>
                  </a:cxn>
                  <a:cxn ang="0">
                    <a:pos x="7" y="31"/>
                  </a:cxn>
                  <a:cxn ang="0">
                    <a:pos x="12" y="31"/>
                  </a:cxn>
                  <a:cxn ang="0">
                    <a:pos x="16" y="31"/>
                  </a:cxn>
                  <a:cxn ang="0">
                    <a:pos x="22" y="29"/>
                  </a:cxn>
                  <a:cxn ang="0">
                    <a:pos x="26" y="27"/>
                  </a:cxn>
                  <a:cxn ang="0">
                    <a:pos x="30" y="28"/>
                  </a:cxn>
                  <a:cxn ang="0">
                    <a:pos x="34" y="29"/>
                  </a:cxn>
                  <a:cxn ang="0">
                    <a:pos x="37" y="29"/>
                  </a:cxn>
                  <a:cxn ang="0">
                    <a:pos x="52" y="38"/>
                  </a:cxn>
                  <a:cxn ang="0">
                    <a:pos x="51" y="38"/>
                  </a:cxn>
                  <a:cxn ang="0">
                    <a:pos x="51" y="37"/>
                  </a:cxn>
                </a:cxnLst>
                <a:rect l="0" t="0" r="r" b="b"/>
                <a:pathLst>
                  <a:path w="53" h="39">
                    <a:moveTo>
                      <a:pt x="43" y="0"/>
                    </a:moveTo>
                    <a:lnTo>
                      <a:pt x="33" y="0"/>
                    </a:lnTo>
                    <a:lnTo>
                      <a:pt x="27" y="4"/>
                    </a:lnTo>
                    <a:lnTo>
                      <a:pt x="21" y="7"/>
                    </a:lnTo>
                    <a:lnTo>
                      <a:pt x="14" y="9"/>
                    </a:lnTo>
                    <a:lnTo>
                      <a:pt x="8" y="10"/>
                    </a:lnTo>
                    <a:lnTo>
                      <a:pt x="5" y="15"/>
                    </a:lnTo>
                    <a:lnTo>
                      <a:pt x="3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1" y="31"/>
                    </a:lnTo>
                    <a:lnTo>
                      <a:pt x="3" y="31"/>
                    </a:lnTo>
                    <a:lnTo>
                      <a:pt x="7" y="31"/>
                    </a:lnTo>
                    <a:lnTo>
                      <a:pt x="12" y="31"/>
                    </a:lnTo>
                    <a:lnTo>
                      <a:pt x="16" y="31"/>
                    </a:lnTo>
                    <a:lnTo>
                      <a:pt x="22" y="29"/>
                    </a:lnTo>
                    <a:lnTo>
                      <a:pt x="26" y="27"/>
                    </a:lnTo>
                    <a:lnTo>
                      <a:pt x="30" y="28"/>
                    </a:lnTo>
                    <a:lnTo>
                      <a:pt x="34" y="29"/>
                    </a:lnTo>
                    <a:lnTo>
                      <a:pt x="37" y="29"/>
                    </a:lnTo>
                    <a:lnTo>
                      <a:pt x="52" y="38"/>
                    </a:lnTo>
                    <a:lnTo>
                      <a:pt x="51" y="38"/>
                    </a:lnTo>
                    <a:lnTo>
                      <a:pt x="51" y="37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508" name="Group 220"/>
              <p:cNvGrpSpPr>
                <a:grpSpLocks/>
              </p:cNvGrpSpPr>
              <p:nvPr/>
            </p:nvGrpSpPr>
            <p:grpSpPr bwMode="auto">
              <a:xfrm>
                <a:off x="1419" y="870"/>
                <a:ext cx="123" cy="58"/>
                <a:chOff x="1419" y="870"/>
                <a:chExt cx="123" cy="58"/>
              </a:xfrm>
            </p:grpSpPr>
            <p:sp>
              <p:nvSpPr>
                <p:cNvPr id="12497" name="Freeform 209"/>
                <p:cNvSpPr>
                  <a:spLocks/>
                </p:cNvSpPr>
                <p:nvPr/>
              </p:nvSpPr>
              <p:spPr bwMode="auto">
                <a:xfrm>
                  <a:off x="1419" y="870"/>
                  <a:ext cx="123" cy="32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2" y="1"/>
                    </a:cxn>
                    <a:cxn ang="0">
                      <a:pos x="39" y="1"/>
                    </a:cxn>
                    <a:cxn ang="0">
                      <a:pos x="54" y="0"/>
                    </a:cxn>
                    <a:cxn ang="0">
                      <a:pos x="70" y="1"/>
                    </a:cxn>
                    <a:cxn ang="0">
                      <a:pos x="80" y="1"/>
                    </a:cxn>
                    <a:cxn ang="0">
                      <a:pos x="93" y="2"/>
                    </a:cxn>
                    <a:cxn ang="0">
                      <a:pos x="100" y="2"/>
                    </a:cxn>
                    <a:cxn ang="0">
                      <a:pos x="105" y="4"/>
                    </a:cxn>
                    <a:cxn ang="0">
                      <a:pos x="108" y="3"/>
                    </a:cxn>
                    <a:cxn ang="0">
                      <a:pos x="111" y="4"/>
                    </a:cxn>
                    <a:cxn ang="0">
                      <a:pos x="115" y="4"/>
                    </a:cxn>
                    <a:cxn ang="0">
                      <a:pos x="118" y="6"/>
                    </a:cxn>
                    <a:cxn ang="0">
                      <a:pos x="121" y="7"/>
                    </a:cxn>
                    <a:cxn ang="0">
                      <a:pos x="121" y="8"/>
                    </a:cxn>
                    <a:cxn ang="0">
                      <a:pos x="122" y="11"/>
                    </a:cxn>
                    <a:cxn ang="0">
                      <a:pos x="121" y="14"/>
                    </a:cxn>
                    <a:cxn ang="0">
                      <a:pos x="121" y="16"/>
                    </a:cxn>
                    <a:cxn ang="0">
                      <a:pos x="121" y="19"/>
                    </a:cxn>
                    <a:cxn ang="0">
                      <a:pos x="120" y="20"/>
                    </a:cxn>
                    <a:cxn ang="0">
                      <a:pos x="117" y="23"/>
                    </a:cxn>
                    <a:cxn ang="0">
                      <a:pos x="116" y="25"/>
                    </a:cxn>
                    <a:cxn ang="0">
                      <a:pos x="111" y="27"/>
                    </a:cxn>
                    <a:cxn ang="0">
                      <a:pos x="108" y="28"/>
                    </a:cxn>
                    <a:cxn ang="0">
                      <a:pos x="105" y="29"/>
                    </a:cxn>
                    <a:cxn ang="0">
                      <a:pos x="100" y="31"/>
                    </a:cxn>
                    <a:cxn ang="0">
                      <a:pos x="93" y="30"/>
                    </a:cxn>
                  </a:cxnLst>
                  <a:rect l="0" t="0" r="r" b="b"/>
                  <a:pathLst>
                    <a:path w="123" h="32">
                      <a:moveTo>
                        <a:pt x="0" y="3"/>
                      </a:moveTo>
                      <a:lnTo>
                        <a:pt x="22" y="1"/>
                      </a:lnTo>
                      <a:lnTo>
                        <a:pt x="39" y="1"/>
                      </a:lnTo>
                      <a:lnTo>
                        <a:pt x="54" y="0"/>
                      </a:lnTo>
                      <a:lnTo>
                        <a:pt x="70" y="1"/>
                      </a:lnTo>
                      <a:lnTo>
                        <a:pt x="80" y="1"/>
                      </a:lnTo>
                      <a:lnTo>
                        <a:pt x="93" y="2"/>
                      </a:lnTo>
                      <a:lnTo>
                        <a:pt x="100" y="2"/>
                      </a:lnTo>
                      <a:lnTo>
                        <a:pt x="105" y="4"/>
                      </a:lnTo>
                      <a:lnTo>
                        <a:pt x="108" y="3"/>
                      </a:lnTo>
                      <a:lnTo>
                        <a:pt x="111" y="4"/>
                      </a:lnTo>
                      <a:lnTo>
                        <a:pt x="115" y="4"/>
                      </a:lnTo>
                      <a:lnTo>
                        <a:pt x="118" y="6"/>
                      </a:lnTo>
                      <a:lnTo>
                        <a:pt x="121" y="7"/>
                      </a:lnTo>
                      <a:lnTo>
                        <a:pt x="121" y="8"/>
                      </a:lnTo>
                      <a:lnTo>
                        <a:pt x="122" y="11"/>
                      </a:lnTo>
                      <a:lnTo>
                        <a:pt x="121" y="14"/>
                      </a:lnTo>
                      <a:lnTo>
                        <a:pt x="121" y="16"/>
                      </a:lnTo>
                      <a:lnTo>
                        <a:pt x="121" y="19"/>
                      </a:lnTo>
                      <a:lnTo>
                        <a:pt x="120" y="20"/>
                      </a:lnTo>
                      <a:lnTo>
                        <a:pt x="117" y="23"/>
                      </a:lnTo>
                      <a:lnTo>
                        <a:pt x="116" y="25"/>
                      </a:lnTo>
                      <a:lnTo>
                        <a:pt x="111" y="27"/>
                      </a:lnTo>
                      <a:lnTo>
                        <a:pt x="108" y="28"/>
                      </a:lnTo>
                      <a:lnTo>
                        <a:pt x="105" y="29"/>
                      </a:lnTo>
                      <a:lnTo>
                        <a:pt x="100" y="31"/>
                      </a:lnTo>
                      <a:lnTo>
                        <a:pt x="93" y="30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507" name="Group 219"/>
                <p:cNvGrpSpPr>
                  <a:grpSpLocks/>
                </p:cNvGrpSpPr>
                <p:nvPr/>
              </p:nvGrpSpPr>
              <p:grpSpPr bwMode="auto">
                <a:xfrm>
                  <a:off x="1429" y="887"/>
                  <a:ext cx="81" cy="41"/>
                  <a:chOff x="1429" y="887"/>
                  <a:chExt cx="81" cy="41"/>
                </a:xfrm>
              </p:grpSpPr>
              <p:grpSp>
                <p:nvGrpSpPr>
                  <p:cNvPr id="12502" name="Group 214"/>
                  <p:cNvGrpSpPr>
                    <a:grpSpLocks/>
                  </p:cNvGrpSpPr>
                  <p:nvPr/>
                </p:nvGrpSpPr>
                <p:grpSpPr bwMode="auto">
                  <a:xfrm>
                    <a:off x="1429" y="887"/>
                    <a:ext cx="81" cy="41"/>
                    <a:chOff x="1429" y="887"/>
                    <a:chExt cx="81" cy="41"/>
                  </a:xfrm>
                </p:grpSpPr>
                <p:sp>
                  <p:nvSpPr>
                    <p:cNvPr id="1249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429" y="891"/>
                      <a:ext cx="47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5"/>
                        </a:cxn>
                        <a:cxn ang="0">
                          <a:pos x="10" y="0"/>
                        </a:cxn>
                        <a:cxn ang="0">
                          <a:pos x="46" y="3"/>
                        </a:cxn>
                        <a:cxn ang="0">
                          <a:pos x="34" y="19"/>
                        </a:cxn>
                        <a:cxn ang="0">
                          <a:pos x="0" y="15"/>
                        </a:cxn>
                      </a:cxnLst>
                      <a:rect l="0" t="0" r="r" b="b"/>
                      <a:pathLst>
                        <a:path w="47" h="20">
                          <a:moveTo>
                            <a:pt x="0" y="15"/>
                          </a:moveTo>
                          <a:lnTo>
                            <a:pt x="10" y="0"/>
                          </a:lnTo>
                          <a:lnTo>
                            <a:pt x="46" y="3"/>
                          </a:lnTo>
                          <a:lnTo>
                            <a:pt x="34" y="19"/>
                          </a:lnTo>
                          <a:lnTo>
                            <a:pt x="0" y="15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499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1431" y="911"/>
                      <a:ext cx="35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" y="11"/>
                        </a:cxn>
                        <a:cxn ang="0">
                          <a:pos x="2" y="12"/>
                        </a:cxn>
                        <a:cxn ang="0">
                          <a:pos x="34" y="16"/>
                        </a:cxn>
                        <a:cxn ang="0">
                          <a:pos x="32" y="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5" h="17">
                          <a:moveTo>
                            <a:pt x="0" y="0"/>
                          </a:moveTo>
                          <a:lnTo>
                            <a:pt x="1" y="11"/>
                          </a:lnTo>
                          <a:lnTo>
                            <a:pt x="2" y="12"/>
                          </a:lnTo>
                          <a:lnTo>
                            <a:pt x="34" y="16"/>
                          </a:lnTo>
                          <a:lnTo>
                            <a:pt x="32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00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1469" y="894"/>
                      <a:ext cx="41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"/>
                        </a:cxn>
                        <a:cxn ang="0">
                          <a:pos x="9" y="1"/>
                        </a:cxn>
                        <a:cxn ang="0">
                          <a:pos x="38" y="0"/>
                        </a:cxn>
                        <a:cxn ang="0">
                          <a:pos x="40" y="11"/>
                        </a:cxn>
                        <a:cxn ang="0">
                          <a:pos x="2" y="30"/>
                        </a:cxn>
                        <a:cxn ang="0">
                          <a:pos x="0" y="17"/>
                        </a:cxn>
                      </a:cxnLst>
                      <a:rect l="0" t="0" r="r" b="b"/>
                      <a:pathLst>
                        <a:path w="41" h="31">
                          <a:moveTo>
                            <a:pt x="0" y="17"/>
                          </a:moveTo>
                          <a:lnTo>
                            <a:pt x="9" y="1"/>
                          </a:lnTo>
                          <a:lnTo>
                            <a:pt x="38" y="0"/>
                          </a:lnTo>
                          <a:lnTo>
                            <a:pt x="40" y="11"/>
                          </a:lnTo>
                          <a:lnTo>
                            <a:pt x="2" y="30"/>
                          </a:lnTo>
                          <a:lnTo>
                            <a:pt x="0" y="17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01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1440" y="887"/>
                      <a:ext cx="68" cy="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33" y="0"/>
                        </a:cxn>
                        <a:cxn ang="0">
                          <a:pos x="67" y="2"/>
                        </a:cxn>
                        <a:cxn ang="0">
                          <a:pos x="37" y="4"/>
                        </a:cxn>
                        <a:cxn ang="0">
                          <a:pos x="0" y="3"/>
                        </a:cxn>
                      </a:cxnLst>
                      <a:rect l="0" t="0" r="r" b="b"/>
                      <a:pathLst>
                        <a:path w="68" h="5">
                          <a:moveTo>
                            <a:pt x="0" y="3"/>
                          </a:moveTo>
                          <a:lnTo>
                            <a:pt x="33" y="0"/>
                          </a:lnTo>
                          <a:lnTo>
                            <a:pt x="67" y="2"/>
                          </a:lnTo>
                          <a:lnTo>
                            <a:pt x="37" y="4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506" name="Group 218"/>
                  <p:cNvGrpSpPr>
                    <a:grpSpLocks/>
                  </p:cNvGrpSpPr>
                  <p:nvPr/>
                </p:nvGrpSpPr>
                <p:grpSpPr bwMode="auto">
                  <a:xfrm>
                    <a:off x="1436" y="892"/>
                    <a:ext cx="74" cy="30"/>
                    <a:chOff x="1436" y="892"/>
                    <a:chExt cx="74" cy="30"/>
                  </a:xfrm>
                </p:grpSpPr>
                <p:sp>
                  <p:nvSpPr>
                    <p:cNvPr id="12503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6" y="914"/>
                      <a:ext cx="30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04" name="Line 2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74" y="893"/>
                      <a:ext cx="4" cy="2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05" name="Line 2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86" y="892"/>
                      <a:ext cx="24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509" name="Freeform 221"/>
              <p:cNvSpPr>
                <a:spLocks/>
              </p:cNvSpPr>
              <p:nvPr/>
            </p:nvSpPr>
            <p:spPr bwMode="auto">
              <a:xfrm>
                <a:off x="1079" y="849"/>
                <a:ext cx="335" cy="62"/>
              </a:xfrm>
              <a:custGeom>
                <a:avLst/>
                <a:gdLst/>
                <a:ahLst/>
                <a:cxnLst>
                  <a:cxn ang="0">
                    <a:pos x="49" y="9"/>
                  </a:cxn>
                  <a:cxn ang="0">
                    <a:pos x="334" y="0"/>
                  </a:cxn>
                  <a:cxn ang="0">
                    <a:pos x="320" y="36"/>
                  </a:cxn>
                  <a:cxn ang="0">
                    <a:pos x="304" y="58"/>
                  </a:cxn>
                  <a:cxn ang="0">
                    <a:pos x="0" y="61"/>
                  </a:cxn>
                  <a:cxn ang="0">
                    <a:pos x="19" y="45"/>
                  </a:cxn>
                  <a:cxn ang="0">
                    <a:pos x="49" y="9"/>
                  </a:cxn>
                </a:cxnLst>
                <a:rect l="0" t="0" r="r" b="b"/>
                <a:pathLst>
                  <a:path w="335" h="62">
                    <a:moveTo>
                      <a:pt x="49" y="9"/>
                    </a:moveTo>
                    <a:lnTo>
                      <a:pt x="334" y="0"/>
                    </a:lnTo>
                    <a:lnTo>
                      <a:pt x="320" y="36"/>
                    </a:lnTo>
                    <a:lnTo>
                      <a:pt x="304" y="58"/>
                    </a:lnTo>
                    <a:lnTo>
                      <a:pt x="0" y="61"/>
                    </a:lnTo>
                    <a:lnTo>
                      <a:pt x="19" y="45"/>
                    </a:lnTo>
                    <a:lnTo>
                      <a:pt x="49" y="9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568" name="Group 280"/>
              <p:cNvGrpSpPr>
                <a:grpSpLocks/>
              </p:cNvGrpSpPr>
              <p:nvPr/>
            </p:nvGrpSpPr>
            <p:grpSpPr bwMode="auto">
              <a:xfrm>
                <a:off x="1079" y="850"/>
                <a:ext cx="338" cy="79"/>
                <a:chOff x="1079" y="850"/>
                <a:chExt cx="338" cy="79"/>
              </a:xfrm>
            </p:grpSpPr>
            <p:sp>
              <p:nvSpPr>
                <p:cNvPr id="12510" name="Freeform 222"/>
                <p:cNvSpPr>
                  <a:spLocks/>
                </p:cNvSpPr>
                <p:nvPr/>
              </p:nvSpPr>
              <p:spPr bwMode="auto">
                <a:xfrm>
                  <a:off x="1318" y="860"/>
                  <a:ext cx="73" cy="41"/>
                </a:xfrm>
                <a:custGeom>
                  <a:avLst/>
                  <a:gdLst/>
                  <a:ahLst/>
                  <a:cxnLst>
                    <a:cxn ang="0">
                      <a:pos x="24" y="1"/>
                    </a:cxn>
                    <a:cxn ang="0">
                      <a:pos x="11" y="28"/>
                    </a:cxn>
                    <a:cxn ang="0">
                      <a:pos x="0" y="40"/>
                    </a:cxn>
                    <a:cxn ang="0">
                      <a:pos x="52" y="39"/>
                    </a:cxn>
                    <a:cxn ang="0">
                      <a:pos x="60" y="23"/>
                    </a:cxn>
                    <a:cxn ang="0">
                      <a:pos x="72" y="0"/>
                    </a:cxn>
                    <a:cxn ang="0">
                      <a:pos x="24" y="1"/>
                    </a:cxn>
                  </a:cxnLst>
                  <a:rect l="0" t="0" r="r" b="b"/>
                  <a:pathLst>
                    <a:path w="73" h="41">
                      <a:moveTo>
                        <a:pt x="24" y="1"/>
                      </a:moveTo>
                      <a:lnTo>
                        <a:pt x="11" y="28"/>
                      </a:lnTo>
                      <a:lnTo>
                        <a:pt x="0" y="40"/>
                      </a:lnTo>
                      <a:lnTo>
                        <a:pt x="52" y="39"/>
                      </a:lnTo>
                      <a:lnTo>
                        <a:pt x="60" y="23"/>
                      </a:lnTo>
                      <a:lnTo>
                        <a:pt x="72" y="0"/>
                      </a:lnTo>
                      <a:lnTo>
                        <a:pt x="24" y="1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567" name="Group 279"/>
                <p:cNvGrpSpPr>
                  <a:grpSpLocks/>
                </p:cNvGrpSpPr>
                <p:nvPr/>
              </p:nvGrpSpPr>
              <p:grpSpPr bwMode="auto">
                <a:xfrm>
                  <a:off x="1079" y="850"/>
                  <a:ext cx="338" cy="79"/>
                  <a:chOff x="1079" y="850"/>
                  <a:chExt cx="338" cy="79"/>
                </a:xfrm>
              </p:grpSpPr>
              <p:sp>
                <p:nvSpPr>
                  <p:cNvPr id="12511" name="Freeform 223"/>
                  <p:cNvSpPr>
                    <a:spLocks/>
                  </p:cNvSpPr>
                  <p:nvPr/>
                </p:nvSpPr>
                <p:spPr bwMode="auto">
                  <a:xfrm>
                    <a:off x="1079" y="909"/>
                    <a:ext cx="307" cy="20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3" y="19"/>
                      </a:cxn>
                      <a:cxn ang="0">
                        <a:pos x="306" y="16"/>
                      </a:cxn>
                      <a:cxn ang="0">
                        <a:pos x="304" y="0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307" h="20">
                        <a:moveTo>
                          <a:pt x="0" y="4"/>
                        </a:moveTo>
                        <a:lnTo>
                          <a:pt x="3" y="19"/>
                        </a:lnTo>
                        <a:lnTo>
                          <a:pt x="306" y="16"/>
                        </a:lnTo>
                        <a:lnTo>
                          <a:pt x="304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512" name="Freeform 224"/>
                  <p:cNvSpPr>
                    <a:spLocks/>
                  </p:cNvSpPr>
                  <p:nvPr/>
                </p:nvSpPr>
                <p:spPr bwMode="auto">
                  <a:xfrm>
                    <a:off x="1388" y="851"/>
                    <a:ext cx="29" cy="74"/>
                  </a:xfrm>
                  <a:custGeom>
                    <a:avLst/>
                    <a:gdLst/>
                    <a:ahLst/>
                    <a:cxnLst>
                      <a:cxn ang="0">
                        <a:pos x="0" y="58"/>
                      </a:cxn>
                      <a:cxn ang="0">
                        <a:pos x="3" y="73"/>
                      </a:cxn>
                      <a:cxn ang="0">
                        <a:pos x="14" y="55"/>
                      </a:cxn>
                      <a:cxn ang="0">
                        <a:pos x="20" y="44"/>
                      </a:cxn>
                      <a:cxn ang="0">
                        <a:pos x="28" y="19"/>
                      </a:cxn>
                      <a:cxn ang="0">
                        <a:pos x="24" y="0"/>
                      </a:cxn>
                      <a:cxn ang="0">
                        <a:pos x="12" y="34"/>
                      </a:cxn>
                      <a:cxn ang="0">
                        <a:pos x="0" y="58"/>
                      </a:cxn>
                    </a:cxnLst>
                    <a:rect l="0" t="0" r="r" b="b"/>
                    <a:pathLst>
                      <a:path w="29" h="74">
                        <a:moveTo>
                          <a:pt x="0" y="58"/>
                        </a:moveTo>
                        <a:lnTo>
                          <a:pt x="3" y="73"/>
                        </a:lnTo>
                        <a:lnTo>
                          <a:pt x="14" y="55"/>
                        </a:lnTo>
                        <a:lnTo>
                          <a:pt x="20" y="44"/>
                        </a:lnTo>
                        <a:lnTo>
                          <a:pt x="28" y="19"/>
                        </a:lnTo>
                        <a:lnTo>
                          <a:pt x="24" y="0"/>
                        </a:lnTo>
                        <a:lnTo>
                          <a:pt x="12" y="34"/>
                        </a:lnTo>
                        <a:lnTo>
                          <a:pt x="0" y="58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513" name="Line 2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85" y="912"/>
                    <a:ext cx="300" cy="1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2563" name="Group 275"/>
                  <p:cNvGrpSpPr>
                    <a:grpSpLocks/>
                  </p:cNvGrpSpPr>
                  <p:nvPr/>
                </p:nvGrpSpPr>
                <p:grpSpPr bwMode="auto">
                  <a:xfrm>
                    <a:off x="1099" y="850"/>
                    <a:ext cx="287" cy="65"/>
                    <a:chOff x="1099" y="850"/>
                    <a:chExt cx="287" cy="65"/>
                  </a:xfrm>
                </p:grpSpPr>
                <p:sp>
                  <p:nvSpPr>
                    <p:cNvPr id="12514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1099" y="860"/>
                      <a:ext cx="216" cy="45"/>
                    </a:xfrm>
                    <a:custGeom>
                      <a:avLst/>
                      <a:gdLst/>
                      <a:ahLst/>
                      <a:cxnLst>
                        <a:cxn ang="0">
                          <a:pos x="32" y="5"/>
                        </a:cxn>
                        <a:cxn ang="0">
                          <a:pos x="10" y="34"/>
                        </a:cxn>
                        <a:cxn ang="0">
                          <a:pos x="0" y="44"/>
                        </a:cxn>
                        <a:cxn ang="0">
                          <a:pos x="188" y="40"/>
                        </a:cxn>
                        <a:cxn ang="0">
                          <a:pos x="200" y="27"/>
                        </a:cxn>
                        <a:cxn ang="0">
                          <a:pos x="215" y="0"/>
                        </a:cxn>
                        <a:cxn ang="0">
                          <a:pos x="32" y="5"/>
                        </a:cxn>
                      </a:cxnLst>
                      <a:rect l="0" t="0" r="r" b="b"/>
                      <a:pathLst>
                        <a:path w="216" h="45">
                          <a:moveTo>
                            <a:pt x="32" y="5"/>
                          </a:moveTo>
                          <a:lnTo>
                            <a:pt x="10" y="34"/>
                          </a:lnTo>
                          <a:lnTo>
                            <a:pt x="0" y="44"/>
                          </a:lnTo>
                          <a:lnTo>
                            <a:pt x="188" y="40"/>
                          </a:lnTo>
                          <a:lnTo>
                            <a:pt x="200" y="27"/>
                          </a:lnTo>
                          <a:lnTo>
                            <a:pt x="215" y="0"/>
                          </a:lnTo>
                          <a:lnTo>
                            <a:pt x="32" y="5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2562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07" y="850"/>
                      <a:ext cx="279" cy="65"/>
                      <a:chOff x="1107" y="850"/>
                      <a:chExt cx="279" cy="65"/>
                    </a:xfrm>
                  </p:grpSpPr>
                  <p:grpSp>
                    <p:nvGrpSpPr>
                      <p:cNvPr id="12548" name="Group 26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4" y="853"/>
                        <a:ext cx="196" cy="62"/>
                        <a:chOff x="1114" y="853"/>
                        <a:chExt cx="196" cy="62"/>
                      </a:xfrm>
                    </p:grpSpPr>
                    <p:grpSp>
                      <p:nvGrpSpPr>
                        <p:cNvPr id="12517" name="Group 2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14" y="857"/>
                          <a:ext cx="29" cy="58"/>
                          <a:chOff x="1114" y="857"/>
                          <a:chExt cx="29" cy="58"/>
                        </a:xfrm>
                      </p:grpSpPr>
                      <p:sp>
                        <p:nvSpPr>
                          <p:cNvPr id="12515" name="Line 2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14" y="894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16" name="Line 2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27" y="857"/>
                            <a:ext cx="16" cy="4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20" name="Group 2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32" y="855"/>
                          <a:ext cx="28" cy="58"/>
                          <a:chOff x="1132" y="855"/>
                          <a:chExt cx="28" cy="58"/>
                        </a:xfrm>
                      </p:grpSpPr>
                      <p:sp>
                        <p:nvSpPr>
                          <p:cNvPr id="12518" name="Line 2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32" y="894"/>
                            <a:ext cx="5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19" name="Line 2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45" y="855"/>
                            <a:ext cx="15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23" name="Group 23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48" y="853"/>
                          <a:ext cx="30" cy="59"/>
                          <a:chOff x="1148" y="853"/>
                          <a:chExt cx="30" cy="59"/>
                        </a:xfrm>
                      </p:grpSpPr>
                      <p:sp>
                        <p:nvSpPr>
                          <p:cNvPr id="12521" name="Line 2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48" y="892"/>
                            <a:ext cx="5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22" name="Line 2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61" y="853"/>
                            <a:ext cx="17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26" name="Group 2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65" y="855"/>
                          <a:ext cx="29" cy="58"/>
                          <a:chOff x="1165" y="855"/>
                          <a:chExt cx="29" cy="58"/>
                        </a:xfrm>
                      </p:grpSpPr>
                      <p:sp>
                        <p:nvSpPr>
                          <p:cNvPr id="12524" name="Line 2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65" y="892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25" name="Line 2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78" y="855"/>
                            <a:ext cx="16" cy="4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29" name="Group 2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83" y="853"/>
                          <a:ext cx="28" cy="59"/>
                          <a:chOff x="1183" y="853"/>
                          <a:chExt cx="28" cy="59"/>
                        </a:xfrm>
                      </p:grpSpPr>
                      <p:sp>
                        <p:nvSpPr>
                          <p:cNvPr id="12527" name="Line 2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83" y="892"/>
                            <a:ext cx="4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28" name="Line 2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95" y="853"/>
                            <a:ext cx="16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32" name="Group 2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99" y="853"/>
                          <a:ext cx="29" cy="58"/>
                          <a:chOff x="1199" y="853"/>
                          <a:chExt cx="29" cy="58"/>
                        </a:xfrm>
                      </p:grpSpPr>
                      <p:sp>
                        <p:nvSpPr>
                          <p:cNvPr id="12530" name="Line 2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199" y="890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31" name="Line 2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12" y="853"/>
                            <a:ext cx="16" cy="4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35" name="Group 2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17" y="853"/>
                          <a:ext cx="28" cy="58"/>
                          <a:chOff x="1217" y="853"/>
                          <a:chExt cx="28" cy="58"/>
                        </a:xfrm>
                      </p:grpSpPr>
                      <p:sp>
                        <p:nvSpPr>
                          <p:cNvPr id="12533" name="Line 2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17" y="890"/>
                            <a:ext cx="3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34" name="Line 2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28" y="853"/>
                            <a:ext cx="17" cy="4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38" name="Group 2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33" y="853"/>
                          <a:ext cx="27" cy="58"/>
                          <a:chOff x="1233" y="853"/>
                          <a:chExt cx="27" cy="58"/>
                        </a:xfrm>
                      </p:grpSpPr>
                      <p:sp>
                        <p:nvSpPr>
                          <p:cNvPr id="12536" name="Line 2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33" y="892"/>
                            <a:ext cx="4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37" name="Line 2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45" y="853"/>
                            <a:ext cx="15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41" name="Group 2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49" y="854"/>
                          <a:ext cx="27" cy="57"/>
                          <a:chOff x="1249" y="854"/>
                          <a:chExt cx="27" cy="57"/>
                        </a:xfrm>
                      </p:grpSpPr>
                      <p:sp>
                        <p:nvSpPr>
                          <p:cNvPr id="12539" name="Line 2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49" y="891"/>
                            <a:ext cx="4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40" name="Line 2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61" y="854"/>
                            <a:ext cx="15" cy="4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44" name="Group 2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66" y="853"/>
                          <a:ext cx="29" cy="56"/>
                          <a:chOff x="1266" y="853"/>
                          <a:chExt cx="29" cy="56"/>
                        </a:xfrm>
                      </p:grpSpPr>
                      <p:sp>
                        <p:nvSpPr>
                          <p:cNvPr id="12542" name="Line 2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66" y="889"/>
                            <a:ext cx="5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43" name="Line 2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79" y="853"/>
                            <a:ext cx="16" cy="4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47" name="Group 2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281" y="853"/>
                          <a:ext cx="29" cy="57"/>
                          <a:chOff x="1281" y="853"/>
                          <a:chExt cx="29" cy="57"/>
                        </a:xfrm>
                      </p:grpSpPr>
                      <p:sp>
                        <p:nvSpPr>
                          <p:cNvPr id="12545" name="Line 2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81" y="891"/>
                            <a:ext cx="5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46" name="Line 2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294" y="853"/>
                            <a:ext cx="16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2558" name="Group 2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35" y="850"/>
                        <a:ext cx="46" cy="62"/>
                        <a:chOff x="1335" y="850"/>
                        <a:chExt cx="46" cy="62"/>
                      </a:xfrm>
                    </p:grpSpPr>
                    <p:grpSp>
                      <p:nvGrpSpPr>
                        <p:cNvPr id="12551" name="Group 2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61" y="850"/>
                          <a:ext cx="20" cy="61"/>
                          <a:chOff x="1361" y="850"/>
                          <a:chExt cx="20" cy="61"/>
                        </a:xfrm>
                      </p:grpSpPr>
                      <p:sp>
                        <p:nvSpPr>
                          <p:cNvPr id="12549" name="Line 2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61" y="888"/>
                            <a:ext cx="3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50" name="Line 2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72" y="850"/>
                            <a:ext cx="9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54" name="Group 2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48" y="850"/>
                          <a:ext cx="20" cy="61"/>
                          <a:chOff x="1348" y="850"/>
                          <a:chExt cx="20" cy="61"/>
                        </a:xfrm>
                      </p:grpSpPr>
                      <p:sp>
                        <p:nvSpPr>
                          <p:cNvPr id="12552" name="Line 2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48" y="890"/>
                            <a:ext cx="1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53" name="Line 2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57" y="850"/>
                            <a:ext cx="11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57" name="Group 2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5" y="852"/>
                          <a:ext cx="20" cy="60"/>
                          <a:chOff x="1335" y="852"/>
                          <a:chExt cx="20" cy="60"/>
                        </a:xfrm>
                      </p:grpSpPr>
                      <p:sp>
                        <p:nvSpPr>
                          <p:cNvPr id="12555" name="Line 2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35" y="890"/>
                            <a:ext cx="1" cy="2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56" name="Line 2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344" y="852"/>
                            <a:ext cx="11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255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24" y="867"/>
                        <a:ext cx="262" cy="1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56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16" y="876"/>
                        <a:ext cx="269" cy="1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561" name="Line 27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107" y="891"/>
                        <a:ext cx="271" cy="1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2566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1393" y="852"/>
                    <a:ext cx="24" cy="69"/>
                    <a:chOff x="1393" y="852"/>
                    <a:chExt cx="24" cy="69"/>
                  </a:xfrm>
                </p:grpSpPr>
                <p:sp>
                  <p:nvSpPr>
                    <p:cNvPr id="12564" name="Line 27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3" y="886"/>
                      <a:ext cx="9" cy="3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65" name="Line 2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10" y="852"/>
                      <a:ext cx="7" cy="4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2647" name="Group 359"/>
          <p:cNvGrpSpPr>
            <a:grpSpLocks/>
          </p:cNvGrpSpPr>
          <p:nvPr/>
        </p:nvGrpSpPr>
        <p:grpSpPr bwMode="auto">
          <a:xfrm>
            <a:off x="5991225" y="3124200"/>
            <a:ext cx="563563" cy="508000"/>
            <a:chOff x="3774" y="1968"/>
            <a:chExt cx="355" cy="320"/>
          </a:xfrm>
        </p:grpSpPr>
        <p:graphicFrame>
          <p:nvGraphicFramePr>
            <p:cNvPr id="12571" name="Object 28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74" y="2082"/>
            <a:ext cx="263" cy="164"/>
          </p:xfrm>
          <a:graphic>
            <a:graphicData uri="http://schemas.openxmlformats.org/presentationml/2006/ole">
              <p:oleObj spid="_x0000_s12571" name="Microsoft ClipArt Gallery" r:id="rId17" imgW="4698720" imgH="2925720" progId="MS_ClipArt_Gallery">
                <p:embed/>
              </p:oleObj>
            </a:graphicData>
          </a:graphic>
        </p:graphicFrame>
        <p:graphicFrame>
          <p:nvGraphicFramePr>
            <p:cNvPr id="12572" name="Object 28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87" y="1968"/>
            <a:ext cx="176" cy="167"/>
          </p:xfrm>
          <a:graphic>
            <a:graphicData uri="http://schemas.openxmlformats.org/presentationml/2006/ole">
              <p:oleObj spid="_x0000_s12572" name="Microsoft ClipArt Gallery" r:id="rId18" imgW="2557440" imgH="4297320" progId="MS_ClipArt_Gallery">
                <p:embed/>
              </p:oleObj>
            </a:graphicData>
          </a:graphic>
        </p:graphicFrame>
        <p:grpSp>
          <p:nvGrpSpPr>
            <p:cNvPr id="12646" name="Group 358"/>
            <p:cNvGrpSpPr>
              <a:grpSpLocks/>
            </p:cNvGrpSpPr>
            <p:nvPr/>
          </p:nvGrpSpPr>
          <p:grpSpPr bwMode="auto">
            <a:xfrm>
              <a:off x="3809" y="2235"/>
              <a:ext cx="320" cy="53"/>
              <a:chOff x="3809" y="2235"/>
              <a:chExt cx="320" cy="53"/>
            </a:xfrm>
          </p:grpSpPr>
          <p:sp>
            <p:nvSpPr>
              <p:cNvPr id="12573" name="Freeform 285"/>
              <p:cNvSpPr>
                <a:spLocks/>
              </p:cNvSpPr>
              <p:nvPr/>
            </p:nvSpPr>
            <p:spPr bwMode="auto">
              <a:xfrm>
                <a:off x="3809" y="2246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585" name="Group 297"/>
              <p:cNvGrpSpPr>
                <a:grpSpLocks/>
              </p:cNvGrpSpPr>
              <p:nvPr/>
            </p:nvGrpSpPr>
            <p:grpSpPr bwMode="auto">
              <a:xfrm>
                <a:off x="4050" y="2250"/>
                <a:ext cx="79" cy="37"/>
                <a:chOff x="4050" y="2250"/>
                <a:chExt cx="79" cy="37"/>
              </a:xfrm>
            </p:grpSpPr>
            <p:sp>
              <p:nvSpPr>
                <p:cNvPr id="12574" name="Freeform 286"/>
                <p:cNvSpPr>
                  <a:spLocks/>
                </p:cNvSpPr>
                <p:nvPr/>
              </p:nvSpPr>
              <p:spPr bwMode="auto">
                <a:xfrm>
                  <a:off x="4050" y="2250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584" name="Group 296"/>
                <p:cNvGrpSpPr>
                  <a:grpSpLocks/>
                </p:cNvGrpSpPr>
                <p:nvPr/>
              </p:nvGrpSpPr>
              <p:grpSpPr bwMode="auto">
                <a:xfrm>
                  <a:off x="4056" y="2261"/>
                  <a:ext cx="52" cy="26"/>
                  <a:chOff x="4056" y="2261"/>
                  <a:chExt cx="52" cy="26"/>
                </a:xfrm>
              </p:grpSpPr>
              <p:grpSp>
                <p:nvGrpSpPr>
                  <p:cNvPr id="12579" name="Group 291"/>
                  <p:cNvGrpSpPr>
                    <a:grpSpLocks/>
                  </p:cNvGrpSpPr>
                  <p:nvPr/>
                </p:nvGrpSpPr>
                <p:grpSpPr bwMode="auto">
                  <a:xfrm>
                    <a:off x="4056" y="2261"/>
                    <a:ext cx="52" cy="26"/>
                    <a:chOff x="4056" y="2261"/>
                    <a:chExt cx="52" cy="26"/>
                  </a:xfrm>
                </p:grpSpPr>
                <p:sp>
                  <p:nvSpPr>
                    <p:cNvPr id="12575" name="Freeform 287"/>
                    <p:cNvSpPr>
                      <a:spLocks/>
                    </p:cNvSpPr>
                    <p:nvPr/>
                  </p:nvSpPr>
                  <p:spPr bwMode="auto">
                    <a:xfrm>
                      <a:off x="4056" y="2263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76" name="Freeform 288"/>
                    <p:cNvSpPr>
                      <a:spLocks/>
                    </p:cNvSpPr>
                    <p:nvPr/>
                  </p:nvSpPr>
                  <p:spPr bwMode="auto">
                    <a:xfrm>
                      <a:off x="4057" y="2276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77" name="Freeform 289"/>
                    <p:cNvSpPr>
                      <a:spLocks/>
                    </p:cNvSpPr>
                    <p:nvPr/>
                  </p:nvSpPr>
                  <p:spPr bwMode="auto">
                    <a:xfrm>
                      <a:off x="4082" y="2265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78" name="Freeform 290"/>
                    <p:cNvSpPr>
                      <a:spLocks/>
                    </p:cNvSpPr>
                    <p:nvPr/>
                  </p:nvSpPr>
                  <p:spPr bwMode="auto">
                    <a:xfrm>
                      <a:off x="4063" y="2261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583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4062" y="2262"/>
                    <a:ext cx="45" cy="23"/>
                    <a:chOff x="4062" y="2262"/>
                    <a:chExt cx="45" cy="23"/>
                  </a:xfrm>
                </p:grpSpPr>
                <p:sp>
                  <p:nvSpPr>
                    <p:cNvPr id="12580" name="Line 2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62" y="2278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81" name="Line 2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6" y="2263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582" name="Line 2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94" y="2262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586" name="Freeform 298"/>
              <p:cNvSpPr>
                <a:spLocks/>
              </p:cNvSpPr>
              <p:nvPr/>
            </p:nvSpPr>
            <p:spPr bwMode="auto">
              <a:xfrm>
                <a:off x="3831" y="2236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645" name="Group 357"/>
              <p:cNvGrpSpPr>
                <a:grpSpLocks/>
              </p:cNvGrpSpPr>
              <p:nvPr/>
            </p:nvGrpSpPr>
            <p:grpSpPr bwMode="auto">
              <a:xfrm>
                <a:off x="3831" y="2235"/>
                <a:ext cx="218" cy="53"/>
                <a:chOff x="3831" y="2235"/>
                <a:chExt cx="218" cy="53"/>
              </a:xfrm>
            </p:grpSpPr>
            <p:sp>
              <p:nvSpPr>
                <p:cNvPr id="12587" name="Freeform 299"/>
                <p:cNvSpPr>
                  <a:spLocks/>
                </p:cNvSpPr>
                <p:nvPr/>
              </p:nvSpPr>
              <p:spPr bwMode="auto">
                <a:xfrm>
                  <a:off x="3985" y="2243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644" name="Group 356"/>
                <p:cNvGrpSpPr>
                  <a:grpSpLocks/>
                </p:cNvGrpSpPr>
                <p:nvPr/>
              </p:nvGrpSpPr>
              <p:grpSpPr bwMode="auto">
                <a:xfrm>
                  <a:off x="3831" y="2235"/>
                  <a:ext cx="218" cy="53"/>
                  <a:chOff x="3831" y="2235"/>
                  <a:chExt cx="218" cy="53"/>
                </a:xfrm>
              </p:grpSpPr>
              <p:sp>
                <p:nvSpPr>
                  <p:cNvPr id="12588" name="Freeform 300"/>
                  <p:cNvSpPr>
                    <a:spLocks/>
                  </p:cNvSpPr>
                  <p:nvPr/>
                </p:nvSpPr>
                <p:spPr bwMode="auto">
                  <a:xfrm>
                    <a:off x="3831" y="2275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589" name="Freeform 301"/>
                  <p:cNvSpPr>
                    <a:spLocks/>
                  </p:cNvSpPr>
                  <p:nvPr/>
                </p:nvSpPr>
                <p:spPr bwMode="auto">
                  <a:xfrm>
                    <a:off x="4030" y="2237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590" name="Line 3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36" y="2275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2640" name="Group 352"/>
                  <p:cNvGrpSpPr>
                    <a:grpSpLocks/>
                  </p:cNvGrpSpPr>
                  <p:nvPr/>
                </p:nvGrpSpPr>
                <p:grpSpPr bwMode="auto">
                  <a:xfrm>
                    <a:off x="3844" y="2235"/>
                    <a:ext cx="183" cy="45"/>
                    <a:chOff x="3844" y="2235"/>
                    <a:chExt cx="183" cy="45"/>
                  </a:xfrm>
                </p:grpSpPr>
                <p:sp>
                  <p:nvSpPr>
                    <p:cNvPr id="12591" name="Freeform 303"/>
                    <p:cNvSpPr>
                      <a:spLocks/>
                    </p:cNvSpPr>
                    <p:nvPr/>
                  </p:nvSpPr>
                  <p:spPr bwMode="auto">
                    <a:xfrm>
                      <a:off x="3844" y="2243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2639" name="Group 3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51" y="2235"/>
                      <a:ext cx="176" cy="45"/>
                      <a:chOff x="3851" y="2235"/>
                      <a:chExt cx="176" cy="45"/>
                    </a:xfrm>
                  </p:grpSpPr>
                  <p:grpSp>
                    <p:nvGrpSpPr>
                      <p:cNvPr id="12625" name="Group 3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55" y="2237"/>
                        <a:ext cx="123" cy="43"/>
                        <a:chOff x="3855" y="2237"/>
                        <a:chExt cx="123" cy="43"/>
                      </a:xfrm>
                    </p:grpSpPr>
                    <p:grpSp>
                      <p:nvGrpSpPr>
                        <p:cNvPr id="12594" name="Group 3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55" y="2240"/>
                          <a:ext cx="16" cy="40"/>
                          <a:chOff x="3855" y="2240"/>
                          <a:chExt cx="16" cy="40"/>
                        </a:xfrm>
                      </p:grpSpPr>
                      <p:sp>
                        <p:nvSpPr>
                          <p:cNvPr id="12592" name="Line 3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55" y="226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93" name="Line 3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63" y="2240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597" name="Group 3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67" y="2239"/>
                          <a:ext cx="15" cy="40"/>
                          <a:chOff x="3867" y="2239"/>
                          <a:chExt cx="15" cy="40"/>
                        </a:xfrm>
                      </p:grpSpPr>
                      <p:sp>
                        <p:nvSpPr>
                          <p:cNvPr id="12595" name="Line 3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67" y="2264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96" name="Line 3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75" y="223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00" name="Group 31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77" y="2237"/>
                          <a:ext cx="16" cy="41"/>
                          <a:chOff x="3877" y="2237"/>
                          <a:chExt cx="16" cy="41"/>
                        </a:xfrm>
                      </p:grpSpPr>
                      <p:sp>
                        <p:nvSpPr>
                          <p:cNvPr id="12598" name="Line 3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77" y="226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599" name="Line 3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85" y="2237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03" name="Group 31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88" y="2239"/>
                          <a:ext cx="16" cy="40"/>
                          <a:chOff x="3888" y="2239"/>
                          <a:chExt cx="16" cy="40"/>
                        </a:xfrm>
                      </p:grpSpPr>
                      <p:sp>
                        <p:nvSpPr>
                          <p:cNvPr id="12601" name="Line 3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88" y="2262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02" name="Line 3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96" y="2239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06" name="Group 3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99" y="2237"/>
                          <a:ext cx="16" cy="41"/>
                          <a:chOff x="3899" y="2237"/>
                          <a:chExt cx="16" cy="41"/>
                        </a:xfrm>
                      </p:grpSpPr>
                      <p:sp>
                        <p:nvSpPr>
                          <p:cNvPr id="12604" name="Line 3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99" y="226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05" name="Line 3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07" y="2237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09" name="Group 3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10" y="2237"/>
                          <a:ext cx="15" cy="40"/>
                          <a:chOff x="3910" y="2237"/>
                          <a:chExt cx="15" cy="40"/>
                        </a:xfrm>
                      </p:grpSpPr>
                      <p:sp>
                        <p:nvSpPr>
                          <p:cNvPr id="12607" name="Line 3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10" y="2261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08" name="Line 3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18" y="2237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12" name="Group 32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17" y="2237"/>
                          <a:ext cx="19" cy="40"/>
                          <a:chOff x="3917" y="2237"/>
                          <a:chExt cx="19" cy="40"/>
                        </a:xfrm>
                      </p:grpSpPr>
                      <p:sp>
                        <p:nvSpPr>
                          <p:cNvPr id="12610" name="Line 3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17" y="2261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11" name="Line 3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28" y="2237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15" name="Group 3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237"/>
                          <a:ext cx="18" cy="40"/>
                          <a:chOff x="3928" y="2237"/>
                          <a:chExt cx="18" cy="40"/>
                        </a:xfrm>
                      </p:grpSpPr>
                      <p:sp>
                        <p:nvSpPr>
                          <p:cNvPr id="12613" name="Line 3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28" y="2262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14" name="Line 3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39" y="2237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18" name="Group 3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42" y="2238"/>
                          <a:ext cx="14" cy="39"/>
                          <a:chOff x="3942" y="2238"/>
                          <a:chExt cx="14" cy="39"/>
                        </a:xfrm>
                      </p:grpSpPr>
                      <p:sp>
                        <p:nvSpPr>
                          <p:cNvPr id="12616" name="Line 3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42" y="2262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17" name="Line 3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50" y="2238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21" name="Group 3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53" y="2237"/>
                          <a:ext cx="16" cy="39"/>
                          <a:chOff x="3953" y="2237"/>
                          <a:chExt cx="16" cy="39"/>
                        </a:xfrm>
                      </p:grpSpPr>
                      <p:sp>
                        <p:nvSpPr>
                          <p:cNvPr id="12619" name="Line 3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53" y="2260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20" name="Line 3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61" y="2237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24" name="Group 3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62" y="2237"/>
                          <a:ext cx="16" cy="40"/>
                          <a:chOff x="3962" y="2237"/>
                          <a:chExt cx="16" cy="40"/>
                        </a:xfrm>
                      </p:grpSpPr>
                      <p:sp>
                        <p:nvSpPr>
                          <p:cNvPr id="12622" name="Line 3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62" y="2262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23" name="Line 3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71" y="2237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2635" name="Group 3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93" y="2235"/>
                        <a:ext cx="31" cy="43"/>
                        <a:chOff x="3993" y="2235"/>
                        <a:chExt cx="31" cy="43"/>
                      </a:xfrm>
                    </p:grpSpPr>
                    <p:grpSp>
                      <p:nvGrpSpPr>
                        <p:cNvPr id="12628" name="Group 3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10" y="2235"/>
                          <a:ext cx="14" cy="42"/>
                          <a:chOff x="4010" y="2235"/>
                          <a:chExt cx="14" cy="42"/>
                        </a:xfrm>
                      </p:grpSpPr>
                      <p:sp>
                        <p:nvSpPr>
                          <p:cNvPr id="12626" name="Line 3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10" y="2260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27" name="Line 3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21" y="2235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31" name="Group 3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001" y="2235"/>
                          <a:ext cx="14" cy="42"/>
                          <a:chOff x="4001" y="2235"/>
                          <a:chExt cx="14" cy="42"/>
                        </a:xfrm>
                      </p:grpSpPr>
                      <p:sp>
                        <p:nvSpPr>
                          <p:cNvPr id="12629" name="Line 3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01" y="2261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30" name="Line 3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11" y="2235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34" name="Group 3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93" y="2237"/>
                          <a:ext cx="14" cy="41"/>
                          <a:chOff x="3993" y="2237"/>
                          <a:chExt cx="14" cy="41"/>
                        </a:xfrm>
                      </p:grpSpPr>
                      <p:sp>
                        <p:nvSpPr>
                          <p:cNvPr id="12632" name="Line 3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93" y="2261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33" name="Line 3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003" y="2237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2636" name="Line 34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62" y="2246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637" name="Line 3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56" y="2252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638" name="Line 3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51" y="2262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2643" name="Group 355"/>
                  <p:cNvGrpSpPr>
                    <a:grpSpLocks/>
                  </p:cNvGrpSpPr>
                  <p:nvPr/>
                </p:nvGrpSpPr>
                <p:grpSpPr bwMode="auto">
                  <a:xfrm>
                    <a:off x="4034" y="2237"/>
                    <a:ext cx="13" cy="47"/>
                    <a:chOff x="4034" y="2237"/>
                    <a:chExt cx="13" cy="47"/>
                  </a:xfrm>
                </p:grpSpPr>
                <p:sp>
                  <p:nvSpPr>
                    <p:cNvPr id="12641" name="Line 3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4" y="2259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42" name="Line 3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45" y="2237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2724" name="Group 436"/>
          <p:cNvGrpSpPr>
            <a:grpSpLocks/>
          </p:cNvGrpSpPr>
          <p:nvPr/>
        </p:nvGrpSpPr>
        <p:grpSpPr bwMode="auto">
          <a:xfrm>
            <a:off x="5838825" y="3810000"/>
            <a:ext cx="563563" cy="508000"/>
            <a:chOff x="3678" y="2400"/>
            <a:chExt cx="355" cy="320"/>
          </a:xfrm>
        </p:grpSpPr>
        <p:graphicFrame>
          <p:nvGraphicFramePr>
            <p:cNvPr id="12648" name="Object 36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78" y="2514"/>
            <a:ext cx="263" cy="164"/>
          </p:xfrm>
          <a:graphic>
            <a:graphicData uri="http://schemas.openxmlformats.org/presentationml/2006/ole">
              <p:oleObj spid="_x0000_s12648" name="Microsoft ClipArt Gallery" r:id="rId19" imgW="4698720" imgH="2925720" progId="MS_ClipArt_Gallery">
                <p:embed/>
              </p:oleObj>
            </a:graphicData>
          </a:graphic>
        </p:graphicFrame>
        <p:graphicFrame>
          <p:nvGraphicFramePr>
            <p:cNvPr id="12649" name="Object 36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91" y="2400"/>
            <a:ext cx="176" cy="167"/>
          </p:xfrm>
          <a:graphic>
            <a:graphicData uri="http://schemas.openxmlformats.org/presentationml/2006/ole">
              <p:oleObj spid="_x0000_s12649" name="Microsoft ClipArt Gallery" r:id="rId20" imgW="2557440" imgH="4297320" progId="MS_ClipArt_Gallery">
                <p:embed/>
              </p:oleObj>
            </a:graphicData>
          </a:graphic>
        </p:graphicFrame>
        <p:grpSp>
          <p:nvGrpSpPr>
            <p:cNvPr id="12723" name="Group 435"/>
            <p:cNvGrpSpPr>
              <a:grpSpLocks/>
            </p:cNvGrpSpPr>
            <p:nvPr/>
          </p:nvGrpSpPr>
          <p:grpSpPr bwMode="auto">
            <a:xfrm>
              <a:off x="3713" y="2667"/>
              <a:ext cx="320" cy="53"/>
              <a:chOff x="3713" y="2667"/>
              <a:chExt cx="320" cy="53"/>
            </a:xfrm>
          </p:grpSpPr>
          <p:sp>
            <p:nvSpPr>
              <p:cNvPr id="12650" name="Freeform 362"/>
              <p:cNvSpPr>
                <a:spLocks/>
              </p:cNvSpPr>
              <p:nvPr/>
            </p:nvSpPr>
            <p:spPr bwMode="auto">
              <a:xfrm>
                <a:off x="3713" y="2678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662" name="Group 374"/>
              <p:cNvGrpSpPr>
                <a:grpSpLocks/>
              </p:cNvGrpSpPr>
              <p:nvPr/>
            </p:nvGrpSpPr>
            <p:grpSpPr bwMode="auto">
              <a:xfrm>
                <a:off x="3954" y="2682"/>
                <a:ext cx="79" cy="37"/>
                <a:chOff x="3954" y="2682"/>
                <a:chExt cx="79" cy="37"/>
              </a:xfrm>
            </p:grpSpPr>
            <p:sp>
              <p:nvSpPr>
                <p:cNvPr id="12651" name="Freeform 363"/>
                <p:cNvSpPr>
                  <a:spLocks/>
                </p:cNvSpPr>
                <p:nvPr/>
              </p:nvSpPr>
              <p:spPr bwMode="auto">
                <a:xfrm>
                  <a:off x="3954" y="2682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661" name="Group 373"/>
                <p:cNvGrpSpPr>
                  <a:grpSpLocks/>
                </p:cNvGrpSpPr>
                <p:nvPr/>
              </p:nvGrpSpPr>
              <p:grpSpPr bwMode="auto">
                <a:xfrm>
                  <a:off x="3960" y="2693"/>
                  <a:ext cx="52" cy="26"/>
                  <a:chOff x="3960" y="2693"/>
                  <a:chExt cx="52" cy="26"/>
                </a:xfrm>
              </p:grpSpPr>
              <p:grpSp>
                <p:nvGrpSpPr>
                  <p:cNvPr id="12656" name="Group 368"/>
                  <p:cNvGrpSpPr>
                    <a:grpSpLocks/>
                  </p:cNvGrpSpPr>
                  <p:nvPr/>
                </p:nvGrpSpPr>
                <p:grpSpPr bwMode="auto">
                  <a:xfrm>
                    <a:off x="3960" y="2693"/>
                    <a:ext cx="52" cy="26"/>
                    <a:chOff x="3960" y="2693"/>
                    <a:chExt cx="52" cy="26"/>
                  </a:xfrm>
                </p:grpSpPr>
                <p:sp>
                  <p:nvSpPr>
                    <p:cNvPr id="12652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3960" y="2695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53" name="Freeform 365"/>
                    <p:cNvSpPr>
                      <a:spLocks/>
                    </p:cNvSpPr>
                    <p:nvPr/>
                  </p:nvSpPr>
                  <p:spPr bwMode="auto">
                    <a:xfrm>
                      <a:off x="3961" y="2708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54" name="Freeform 366"/>
                    <p:cNvSpPr>
                      <a:spLocks/>
                    </p:cNvSpPr>
                    <p:nvPr/>
                  </p:nvSpPr>
                  <p:spPr bwMode="auto">
                    <a:xfrm>
                      <a:off x="3986" y="2697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55" name="Freeform 367"/>
                    <p:cNvSpPr>
                      <a:spLocks/>
                    </p:cNvSpPr>
                    <p:nvPr/>
                  </p:nvSpPr>
                  <p:spPr bwMode="auto">
                    <a:xfrm>
                      <a:off x="3967" y="2693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660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3966" y="2694"/>
                    <a:ext cx="45" cy="23"/>
                    <a:chOff x="3966" y="2694"/>
                    <a:chExt cx="45" cy="23"/>
                  </a:xfrm>
                </p:grpSpPr>
                <p:sp>
                  <p:nvSpPr>
                    <p:cNvPr id="12657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6" y="2710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58" name="Line 3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0" y="2695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659" name="Line 3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8" y="2694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663" name="Freeform 375"/>
              <p:cNvSpPr>
                <a:spLocks/>
              </p:cNvSpPr>
              <p:nvPr/>
            </p:nvSpPr>
            <p:spPr bwMode="auto">
              <a:xfrm>
                <a:off x="3735" y="2668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722" name="Group 434"/>
              <p:cNvGrpSpPr>
                <a:grpSpLocks/>
              </p:cNvGrpSpPr>
              <p:nvPr/>
            </p:nvGrpSpPr>
            <p:grpSpPr bwMode="auto">
              <a:xfrm>
                <a:off x="3735" y="2667"/>
                <a:ext cx="218" cy="53"/>
                <a:chOff x="3735" y="2667"/>
                <a:chExt cx="218" cy="53"/>
              </a:xfrm>
            </p:grpSpPr>
            <p:sp>
              <p:nvSpPr>
                <p:cNvPr id="12664" name="Freeform 376"/>
                <p:cNvSpPr>
                  <a:spLocks/>
                </p:cNvSpPr>
                <p:nvPr/>
              </p:nvSpPr>
              <p:spPr bwMode="auto">
                <a:xfrm>
                  <a:off x="3889" y="2675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721" name="Group 433"/>
                <p:cNvGrpSpPr>
                  <a:grpSpLocks/>
                </p:cNvGrpSpPr>
                <p:nvPr/>
              </p:nvGrpSpPr>
              <p:grpSpPr bwMode="auto">
                <a:xfrm>
                  <a:off x="3735" y="2667"/>
                  <a:ext cx="218" cy="53"/>
                  <a:chOff x="3735" y="2667"/>
                  <a:chExt cx="218" cy="53"/>
                </a:xfrm>
              </p:grpSpPr>
              <p:sp>
                <p:nvSpPr>
                  <p:cNvPr id="12665" name="Freeform 377"/>
                  <p:cNvSpPr>
                    <a:spLocks/>
                  </p:cNvSpPr>
                  <p:nvPr/>
                </p:nvSpPr>
                <p:spPr bwMode="auto">
                  <a:xfrm>
                    <a:off x="3735" y="2707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666" name="Freeform 378"/>
                  <p:cNvSpPr>
                    <a:spLocks/>
                  </p:cNvSpPr>
                  <p:nvPr/>
                </p:nvSpPr>
                <p:spPr bwMode="auto">
                  <a:xfrm>
                    <a:off x="3934" y="2669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667" name="Line 3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40" y="2707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2717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3748" y="2667"/>
                    <a:ext cx="183" cy="45"/>
                    <a:chOff x="3748" y="2667"/>
                    <a:chExt cx="183" cy="45"/>
                  </a:xfrm>
                </p:grpSpPr>
                <p:sp>
                  <p:nvSpPr>
                    <p:cNvPr id="12668" name="Freeform 380"/>
                    <p:cNvSpPr>
                      <a:spLocks/>
                    </p:cNvSpPr>
                    <p:nvPr/>
                  </p:nvSpPr>
                  <p:spPr bwMode="auto">
                    <a:xfrm>
                      <a:off x="3748" y="2675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2716" name="Group 4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55" y="2667"/>
                      <a:ext cx="176" cy="45"/>
                      <a:chOff x="3755" y="2667"/>
                      <a:chExt cx="176" cy="45"/>
                    </a:xfrm>
                  </p:grpSpPr>
                  <p:grpSp>
                    <p:nvGrpSpPr>
                      <p:cNvPr id="12702" name="Group 4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9" y="2669"/>
                        <a:ext cx="123" cy="43"/>
                        <a:chOff x="3759" y="2669"/>
                        <a:chExt cx="123" cy="43"/>
                      </a:xfrm>
                    </p:grpSpPr>
                    <p:grpSp>
                      <p:nvGrpSpPr>
                        <p:cNvPr id="12671" name="Group 3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9" y="2672"/>
                          <a:ext cx="16" cy="40"/>
                          <a:chOff x="3759" y="2672"/>
                          <a:chExt cx="16" cy="40"/>
                        </a:xfrm>
                      </p:grpSpPr>
                      <p:sp>
                        <p:nvSpPr>
                          <p:cNvPr id="12669" name="Line 3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59" y="269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70" name="Line 3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67" y="2672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74" name="Group 3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71" y="2671"/>
                          <a:ext cx="15" cy="40"/>
                          <a:chOff x="3771" y="2671"/>
                          <a:chExt cx="15" cy="40"/>
                        </a:xfrm>
                      </p:grpSpPr>
                      <p:sp>
                        <p:nvSpPr>
                          <p:cNvPr id="12672" name="Line 3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71" y="269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73" name="Line 3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79" y="267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77" name="Group 38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81" y="2669"/>
                          <a:ext cx="16" cy="41"/>
                          <a:chOff x="3781" y="2669"/>
                          <a:chExt cx="16" cy="41"/>
                        </a:xfrm>
                      </p:grpSpPr>
                      <p:sp>
                        <p:nvSpPr>
                          <p:cNvPr id="12675" name="Line 3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81" y="269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76" name="Line 3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89" y="2669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80" name="Group 39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92" y="2671"/>
                          <a:ext cx="16" cy="40"/>
                          <a:chOff x="3792" y="2671"/>
                          <a:chExt cx="16" cy="40"/>
                        </a:xfrm>
                      </p:grpSpPr>
                      <p:sp>
                        <p:nvSpPr>
                          <p:cNvPr id="12678" name="Line 3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792" y="2694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79" name="Line 39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00" y="267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83" name="Group 3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03" y="2669"/>
                          <a:ext cx="16" cy="41"/>
                          <a:chOff x="3803" y="2669"/>
                          <a:chExt cx="16" cy="41"/>
                        </a:xfrm>
                      </p:grpSpPr>
                      <p:sp>
                        <p:nvSpPr>
                          <p:cNvPr id="12681" name="Line 3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03" y="269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82" name="Line 3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11" y="2669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86" name="Group 3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14" y="2669"/>
                          <a:ext cx="15" cy="40"/>
                          <a:chOff x="3814" y="2669"/>
                          <a:chExt cx="15" cy="40"/>
                        </a:xfrm>
                      </p:grpSpPr>
                      <p:sp>
                        <p:nvSpPr>
                          <p:cNvPr id="12684" name="Line 3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14" y="2693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85" name="Line 39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22" y="2669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89" name="Group 4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21" y="2669"/>
                          <a:ext cx="19" cy="40"/>
                          <a:chOff x="3821" y="2669"/>
                          <a:chExt cx="19" cy="40"/>
                        </a:xfrm>
                      </p:grpSpPr>
                      <p:sp>
                        <p:nvSpPr>
                          <p:cNvPr id="12687" name="Line 3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21" y="2693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88" name="Line 4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32" y="2669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92" name="Group 4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32" y="2669"/>
                          <a:ext cx="18" cy="40"/>
                          <a:chOff x="3832" y="2669"/>
                          <a:chExt cx="18" cy="40"/>
                        </a:xfrm>
                      </p:grpSpPr>
                      <p:sp>
                        <p:nvSpPr>
                          <p:cNvPr id="12690" name="Line 40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32" y="2694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91" name="Line 40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43" y="266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95" name="Group 40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6" y="2670"/>
                          <a:ext cx="14" cy="39"/>
                          <a:chOff x="3846" y="2670"/>
                          <a:chExt cx="14" cy="39"/>
                        </a:xfrm>
                      </p:grpSpPr>
                      <p:sp>
                        <p:nvSpPr>
                          <p:cNvPr id="12693" name="Line 4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46" y="2694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94" name="Line 40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54" y="2670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698" name="Group 4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57" y="2669"/>
                          <a:ext cx="16" cy="39"/>
                          <a:chOff x="3857" y="2669"/>
                          <a:chExt cx="16" cy="39"/>
                        </a:xfrm>
                      </p:grpSpPr>
                      <p:sp>
                        <p:nvSpPr>
                          <p:cNvPr id="12696" name="Line 4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57" y="269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697" name="Line 4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65" y="2669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01" name="Group 4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66" y="2669"/>
                          <a:ext cx="16" cy="40"/>
                          <a:chOff x="3866" y="2669"/>
                          <a:chExt cx="16" cy="40"/>
                        </a:xfrm>
                      </p:grpSpPr>
                      <p:sp>
                        <p:nvSpPr>
                          <p:cNvPr id="12699" name="Line 4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66" y="2694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00" name="Line 41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75" y="266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2712" name="Group 4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97" y="2667"/>
                        <a:ext cx="31" cy="43"/>
                        <a:chOff x="3897" y="2667"/>
                        <a:chExt cx="31" cy="43"/>
                      </a:xfrm>
                    </p:grpSpPr>
                    <p:grpSp>
                      <p:nvGrpSpPr>
                        <p:cNvPr id="12705" name="Group 4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14" y="2667"/>
                          <a:ext cx="14" cy="42"/>
                          <a:chOff x="3914" y="2667"/>
                          <a:chExt cx="14" cy="42"/>
                        </a:xfrm>
                      </p:grpSpPr>
                      <p:sp>
                        <p:nvSpPr>
                          <p:cNvPr id="12703" name="Line 4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14" y="2692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04" name="Line 4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25" y="2667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08" name="Group 4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05" y="2667"/>
                          <a:ext cx="14" cy="42"/>
                          <a:chOff x="3905" y="2667"/>
                          <a:chExt cx="14" cy="42"/>
                        </a:xfrm>
                      </p:grpSpPr>
                      <p:sp>
                        <p:nvSpPr>
                          <p:cNvPr id="12706" name="Line 4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05" y="2693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07" name="Line 4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15" y="2667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11" name="Group 4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97" y="2669"/>
                          <a:ext cx="14" cy="41"/>
                          <a:chOff x="3897" y="2669"/>
                          <a:chExt cx="14" cy="41"/>
                        </a:xfrm>
                      </p:grpSpPr>
                      <p:sp>
                        <p:nvSpPr>
                          <p:cNvPr id="12709" name="Line 4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897" y="2693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10" name="Line 4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907" y="2669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2713" name="Line 42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6" y="2678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714" name="Line 42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60" y="2684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715" name="Line 42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55" y="2694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2720" name="Group 432"/>
                  <p:cNvGrpSpPr>
                    <a:grpSpLocks/>
                  </p:cNvGrpSpPr>
                  <p:nvPr/>
                </p:nvGrpSpPr>
                <p:grpSpPr bwMode="auto">
                  <a:xfrm>
                    <a:off x="3938" y="2669"/>
                    <a:ext cx="13" cy="47"/>
                    <a:chOff x="3938" y="2669"/>
                    <a:chExt cx="13" cy="47"/>
                  </a:xfrm>
                </p:grpSpPr>
                <p:sp>
                  <p:nvSpPr>
                    <p:cNvPr id="12718" name="Line 4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8" y="2691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19" name="Line 4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49" y="2669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sp>
        <p:nvSpPr>
          <p:cNvPr id="12725" name="Line 437"/>
          <p:cNvSpPr>
            <a:spLocks noChangeShapeType="1"/>
          </p:cNvSpPr>
          <p:nvPr/>
        </p:nvSpPr>
        <p:spPr bwMode="auto">
          <a:xfrm>
            <a:off x="6483350" y="3435350"/>
            <a:ext cx="977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grpSp>
        <p:nvGrpSpPr>
          <p:cNvPr id="12802" name="Group 514"/>
          <p:cNvGrpSpPr>
            <a:grpSpLocks/>
          </p:cNvGrpSpPr>
          <p:nvPr/>
        </p:nvGrpSpPr>
        <p:grpSpPr bwMode="auto">
          <a:xfrm>
            <a:off x="2790825" y="4572000"/>
            <a:ext cx="930275" cy="839788"/>
            <a:chOff x="1758" y="2880"/>
            <a:chExt cx="586" cy="529"/>
          </a:xfrm>
        </p:grpSpPr>
        <p:graphicFrame>
          <p:nvGraphicFramePr>
            <p:cNvPr id="12726" name="Object 4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58" y="3069"/>
            <a:ext cx="435" cy="271"/>
          </p:xfrm>
          <a:graphic>
            <a:graphicData uri="http://schemas.openxmlformats.org/presentationml/2006/ole">
              <p:oleObj spid="_x0000_s12726" name="Microsoft ClipArt Gallery" r:id="rId21" imgW="4698720" imgH="2925720" progId="MS_ClipArt_Gallery">
                <p:embed/>
              </p:oleObj>
            </a:graphicData>
          </a:graphic>
        </p:graphicFrame>
        <p:graphicFrame>
          <p:nvGraphicFramePr>
            <p:cNvPr id="12727" name="Object 43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79" y="2880"/>
            <a:ext cx="291" cy="276"/>
          </p:xfrm>
          <a:graphic>
            <a:graphicData uri="http://schemas.openxmlformats.org/presentationml/2006/ole">
              <p:oleObj spid="_x0000_s12727" name="Microsoft ClipArt Gallery" r:id="rId22" imgW="2557440" imgH="4297320" progId="MS_ClipArt_Gallery">
                <p:embed/>
              </p:oleObj>
            </a:graphicData>
          </a:graphic>
        </p:graphicFrame>
        <p:grpSp>
          <p:nvGrpSpPr>
            <p:cNvPr id="12801" name="Group 513"/>
            <p:cNvGrpSpPr>
              <a:grpSpLocks/>
            </p:cNvGrpSpPr>
            <p:nvPr/>
          </p:nvGrpSpPr>
          <p:grpSpPr bwMode="auto">
            <a:xfrm>
              <a:off x="1816" y="3324"/>
              <a:ext cx="528" cy="85"/>
              <a:chOff x="1816" y="3324"/>
              <a:chExt cx="528" cy="85"/>
            </a:xfrm>
          </p:grpSpPr>
          <p:sp>
            <p:nvSpPr>
              <p:cNvPr id="12728" name="Freeform 440"/>
              <p:cNvSpPr>
                <a:spLocks/>
              </p:cNvSpPr>
              <p:nvPr/>
            </p:nvSpPr>
            <p:spPr bwMode="auto">
              <a:xfrm>
                <a:off x="1816" y="3340"/>
                <a:ext cx="57" cy="4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36" y="0"/>
                  </a:cxn>
                  <a:cxn ang="0">
                    <a:pos x="29" y="4"/>
                  </a:cxn>
                  <a:cxn ang="0">
                    <a:pos x="23" y="7"/>
                  </a:cxn>
                  <a:cxn ang="0">
                    <a:pos x="15" y="10"/>
                  </a:cxn>
                  <a:cxn ang="0">
                    <a:pos x="9" y="11"/>
                  </a:cxn>
                  <a:cxn ang="0">
                    <a:pos x="5" y="16"/>
                  </a:cxn>
                  <a:cxn ang="0">
                    <a:pos x="3" y="20"/>
                  </a:cxn>
                  <a:cxn ang="0">
                    <a:pos x="2" y="20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1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8" y="35"/>
                  </a:cxn>
                  <a:cxn ang="0">
                    <a:pos x="12" y="34"/>
                  </a:cxn>
                  <a:cxn ang="0">
                    <a:pos x="17" y="34"/>
                  </a:cxn>
                  <a:cxn ang="0">
                    <a:pos x="23" y="32"/>
                  </a:cxn>
                  <a:cxn ang="0">
                    <a:pos x="28" y="30"/>
                  </a:cxn>
                  <a:cxn ang="0">
                    <a:pos x="32" y="31"/>
                  </a:cxn>
                  <a:cxn ang="0">
                    <a:pos x="37" y="32"/>
                  </a:cxn>
                  <a:cxn ang="0">
                    <a:pos x="40" y="32"/>
                  </a:cxn>
                  <a:cxn ang="0">
                    <a:pos x="56" y="42"/>
                  </a:cxn>
                  <a:cxn ang="0">
                    <a:pos x="54" y="42"/>
                  </a:cxn>
                  <a:cxn ang="0">
                    <a:pos x="54" y="41"/>
                  </a:cxn>
                </a:cxnLst>
                <a:rect l="0" t="0" r="r" b="b"/>
                <a:pathLst>
                  <a:path w="57" h="43">
                    <a:moveTo>
                      <a:pt x="46" y="0"/>
                    </a:moveTo>
                    <a:lnTo>
                      <a:pt x="36" y="0"/>
                    </a:lnTo>
                    <a:lnTo>
                      <a:pt x="29" y="4"/>
                    </a:lnTo>
                    <a:lnTo>
                      <a:pt x="23" y="7"/>
                    </a:lnTo>
                    <a:lnTo>
                      <a:pt x="15" y="10"/>
                    </a:lnTo>
                    <a:lnTo>
                      <a:pt x="9" y="11"/>
                    </a:lnTo>
                    <a:lnTo>
                      <a:pt x="5" y="16"/>
                    </a:lnTo>
                    <a:lnTo>
                      <a:pt x="3" y="20"/>
                    </a:lnTo>
                    <a:lnTo>
                      <a:pt x="2" y="20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1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8" y="35"/>
                    </a:lnTo>
                    <a:lnTo>
                      <a:pt x="12" y="34"/>
                    </a:lnTo>
                    <a:lnTo>
                      <a:pt x="17" y="34"/>
                    </a:lnTo>
                    <a:lnTo>
                      <a:pt x="23" y="32"/>
                    </a:lnTo>
                    <a:lnTo>
                      <a:pt x="28" y="30"/>
                    </a:lnTo>
                    <a:lnTo>
                      <a:pt x="32" y="31"/>
                    </a:lnTo>
                    <a:lnTo>
                      <a:pt x="37" y="32"/>
                    </a:lnTo>
                    <a:lnTo>
                      <a:pt x="40" y="32"/>
                    </a:lnTo>
                    <a:lnTo>
                      <a:pt x="56" y="42"/>
                    </a:lnTo>
                    <a:lnTo>
                      <a:pt x="54" y="42"/>
                    </a:lnTo>
                    <a:lnTo>
                      <a:pt x="54" y="41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740" name="Group 452"/>
              <p:cNvGrpSpPr>
                <a:grpSpLocks/>
              </p:cNvGrpSpPr>
              <p:nvPr/>
            </p:nvGrpSpPr>
            <p:grpSpPr bwMode="auto">
              <a:xfrm>
                <a:off x="2214" y="3347"/>
                <a:ext cx="130" cy="60"/>
                <a:chOff x="2214" y="3347"/>
                <a:chExt cx="130" cy="60"/>
              </a:xfrm>
            </p:grpSpPr>
            <p:sp>
              <p:nvSpPr>
                <p:cNvPr id="12729" name="Freeform 441"/>
                <p:cNvSpPr>
                  <a:spLocks/>
                </p:cNvSpPr>
                <p:nvPr/>
              </p:nvSpPr>
              <p:spPr bwMode="auto">
                <a:xfrm>
                  <a:off x="2214" y="3347"/>
                  <a:ext cx="130" cy="3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24" y="2"/>
                    </a:cxn>
                    <a:cxn ang="0">
                      <a:pos x="42" y="1"/>
                    </a:cxn>
                    <a:cxn ang="0">
                      <a:pos x="57" y="0"/>
                    </a:cxn>
                    <a:cxn ang="0">
                      <a:pos x="74" y="1"/>
                    </a:cxn>
                    <a:cxn ang="0">
                      <a:pos x="84" y="1"/>
                    </a:cxn>
                    <a:cxn ang="0">
                      <a:pos x="99" y="2"/>
                    </a:cxn>
                    <a:cxn ang="0">
                      <a:pos x="105" y="2"/>
                    </a:cxn>
                    <a:cxn ang="0">
                      <a:pos x="112" y="4"/>
                    </a:cxn>
                    <a:cxn ang="0">
                      <a:pos x="115" y="3"/>
                    </a:cxn>
                    <a:cxn ang="0">
                      <a:pos x="118" y="4"/>
                    </a:cxn>
                    <a:cxn ang="0">
                      <a:pos x="121" y="5"/>
                    </a:cxn>
                    <a:cxn ang="0">
                      <a:pos x="125" y="6"/>
                    </a:cxn>
                    <a:cxn ang="0">
                      <a:pos x="128" y="8"/>
                    </a:cxn>
                    <a:cxn ang="0">
                      <a:pos x="128" y="9"/>
                    </a:cxn>
                    <a:cxn ang="0">
                      <a:pos x="129" y="12"/>
                    </a:cxn>
                    <a:cxn ang="0">
                      <a:pos x="128" y="15"/>
                    </a:cxn>
                    <a:cxn ang="0">
                      <a:pos x="128" y="17"/>
                    </a:cxn>
                    <a:cxn ang="0">
                      <a:pos x="127" y="20"/>
                    </a:cxn>
                    <a:cxn ang="0">
                      <a:pos x="127" y="22"/>
                    </a:cxn>
                    <a:cxn ang="0">
                      <a:pos x="124" y="25"/>
                    </a:cxn>
                    <a:cxn ang="0">
                      <a:pos x="123" y="27"/>
                    </a:cxn>
                    <a:cxn ang="0">
                      <a:pos x="118" y="29"/>
                    </a:cxn>
                    <a:cxn ang="0">
                      <a:pos x="115" y="30"/>
                    </a:cxn>
                    <a:cxn ang="0">
                      <a:pos x="111" y="31"/>
                    </a:cxn>
                    <a:cxn ang="0">
                      <a:pos x="106" y="33"/>
                    </a:cxn>
                    <a:cxn ang="0">
                      <a:pos x="99" y="32"/>
                    </a:cxn>
                  </a:cxnLst>
                  <a:rect l="0" t="0" r="r" b="b"/>
                  <a:pathLst>
                    <a:path w="130" h="34">
                      <a:moveTo>
                        <a:pt x="0" y="3"/>
                      </a:moveTo>
                      <a:lnTo>
                        <a:pt x="24" y="2"/>
                      </a:lnTo>
                      <a:lnTo>
                        <a:pt x="42" y="1"/>
                      </a:lnTo>
                      <a:lnTo>
                        <a:pt x="57" y="0"/>
                      </a:lnTo>
                      <a:lnTo>
                        <a:pt x="74" y="1"/>
                      </a:lnTo>
                      <a:lnTo>
                        <a:pt x="84" y="1"/>
                      </a:lnTo>
                      <a:lnTo>
                        <a:pt x="99" y="2"/>
                      </a:lnTo>
                      <a:lnTo>
                        <a:pt x="105" y="2"/>
                      </a:lnTo>
                      <a:lnTo>
                        <a:pt x="112" y="4"/>
                      </a:lnTo>
                      <a:lnTo>
                        <a:pt x="115" y="3"/>
                      </a:lnTo>
                      <a:lnTo>
                        <a:pt x="118" y="4"/>
                      </a:lnTo>
                      <a:lnTo>
                        <a:pt x="121" y="5"/>
                      </a:lnTo>
                      <a:lnTo>
                        <a:pt x="125" y="6"/>
                      </a:lnTo>
                      <a:lnTo>
                        <a:pt x="128" y="8"/>
                      </a:lnTo>
                      <a:lnTo>
                        <a:pt x="128" y="9"/>
                      </a:lnTo>
                      <a:lnTo>
                        <a:pt x="129" y="12"/>
                      </a:lnTo>
                      <a:lnTo>
                        <a:pt x="128" y="15"/>
                      </a:lnTo>
                      <a:lnTo>
                        <a:pt x="128" y="17"/>
                      </a:lnTo>
                      <a:lnTo>
                        <a:pt x="127" y="20"/>
                      </a:lnTo>
                      <a:lnTo>
                        <a:pt x="127" y="22"/>
                      </a:lnTo>
                      <a:lnTo>
                        <a:pt x="124" y="25"/>
                      </a:lnTo>
                      <a:lnTo>
                        <a:pt x="123" y="27"/>
                      </a:lnTo>
                      <a:lnTo>
                        <a:pt x="118" y="29"/>
                      </a:lnTo>
                      <a:lnTo>
                        <a:pt x="115" y="30"/>
                      </a:lnTo>
                      <a:lnTo>
                        <a:pt x="111" y="31"/>
                      </a:lnTo>
                      <a:lnTo>
                        <a:pt x="106" y="33"/>
                      </a:lnTo>
                      <a:lnTo>
                        <a:pt x="99" y="32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739" name="Group 451"/>
                <p:cNvGrpSpPr>
                  <a:grpSpLocks/>
                </p:cNvGrpSpPr>
                <p:nvPr/>
              </p:nvGrpSpPr>
              <p:grpSpPr bwMode="auto">
                <a:xfrm>
                  <a:off x="2224" y="3365"/>
                  <a:ext cx="87" cy="42"/>
                  <a:chOff x="2224" y="3365"/>
                  <a:chExt cx="87" cy="42"/>
                </a:xfrm>
              </p:grpSpPr>
              <p:grpSp>
                <p:nvGrpSpPr>
                  <p:cNvPr id="12734" name="Group 446"/>
                  <p:cNvGrpSpPr>
                    <a:grpSpLocks/>
                  </p:cNvGrpSpPr>
                  <p:nvPr/>
                </p:nvGrpSpPr>
                <p:grpSpPr bwMode="auto">
                  <a:xfrm>
                    <a:off x="2224" y="3365"/>
                    <a:ext cx="85" cy="42"/>
                    <a:chOff x="2224" y="3365"/>
                    <a:chExt cx="85" cy="42"/>
                  </a:xfrm>
                </p:grpSpPr>
                <p:sp>
                  <p:nvSpPr>
                    <p:cNvPr id="12730" name="Freeform 442"/>
                    <p:cNvSpPr>
                      <a:spLocks/>
                    </p:cNvSpPr>
                    <p:nvPr/>
                  </p:nvSpPr>
                  <p:spPr bwMode="auto">
                    <a:xfrm>
                      <a:off x="2224" y="3368"/>
                      <a:ext cx="51" cy="2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6"/>
                        </a:cxn>
                        <a:cxn ang="0">
                          <a:pos x="11" y="0"/>
                        </a:cxn>
                        <a:cxn ang="0">
                          <a:pos x="50" y="3"/>
                        </a:cxn>
                        <a:cxn ang="0">
                          <a:pos x="37" y="20"/>
                        </a:cxn>
                        <a:cxn ang="0">
                          <a:pos x="0" y="16"/>
                        </a:cxn>
                      </a:cxnLst>
                      <a:rect l="0" t="0" r="r" b="b"/>
                      <a:pathLst>
                        <a:path w="51" h="21">
                          <a:moveTo>
                            <a:pt x="0" y="16"/>
                          </a:moveTo>
                          <a:lnTo>
                            <a:pt x="11" y="0"/>
                          </a:lnTo>
                          <a:lnTo>
                            <a:pt x="50" y="3"/>
                          </a:lnTo>
                          <a:lnTo>
                            <a:pt x="37" y="2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31" name="Freeform 443"/>
                    <p:cNvSpPr>
                      <a:spLocks/>
                    </p:cNvSpPr>
                    <p:nvPr/>
                  </p:nvSpPr>
                  <p:spPr bwMode="auto">
                    <a:xfrm>
                      <a:off x="2226" y="3390"/>
                      <a:ext cx="37" cy="1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" y="11"/>
                        </a:cxn>
                        <a:cxn ang="0">
                          <a:pos x="2" y="12"/>
                        </a:cxn>
                        <a:cxn ang="0">
                          <a:pos x="36" y="16"/>
                        </a:cxn>
                        <a:cxn ang="0">
                          <a:pos x="34" y="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37" h="17">
                          <a:moveTo>
                            <a:pt x="0" y="0"/>
                          </a:moveTo>
                          <a:lnTo>
                            <a:pt x="1" y="11"/>
                          </a:lnTo>
                          <a:lnTo>
                            <a:pt x="2" y="12"/>
                          </a:lnTo>
                          <a:lnTo>
                            <a:pt x="36" y="16"/>
                          </a:lnTo>
                          <a:lnTo>
                            <a:pt x="34" y="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32" name="Freeform 444"/>
                    <p:cNvSpPr>
                      <a:spLocks/>
                    </p:cNvSpPr>
                    <p:nvPr/>
                  </p:nvSpPr>
                  <p:spPr bwMode="auto">
                    <a:xfrm>
                      <a:off x="2267" y="3372"/>
                      <a:ext cx="42" cy="3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8"/>
                        </a:cxn>
                        <a:cxn ang="0">
                          <a:pos x="10" y="1"/>
                        </a:cxn>
                        <a:cxn ang="0">
                          <a:pos x="39" y="0"/>
                        </a:cxn>
                        <a:cxn ang="0">
                          <a:pos x="41" y="12"/>
                        </a:cxn>
                        <a:cxn ang="0">
                          <a:pos x="2" y="31"/>
                        </a:cxn>
                        <a:cxn ang="0">
                          <a:pos x="0" y="18"/>
                        </a:cxn>
                      </a:cxnLst>
                      <a:rect l="0" t="0" r="r" b="b"/>
                      <a:pathLst>
                        <a:path w="42" h="32">
                          <a:moveTo>
                            <a:pt x="0" y="18"/>
                          </a:moveTo>
                          <a:lnTo>
                            <a:pt x="10" y="1"/>
                          </a:lnTo>
                          <a:lnTo>
                            <a:pt x="39" y="0"/>
                          </a:lnTo>
                          <a:lnTo>
                            <a:pt x="41" y="12"/>
                          </a:lnTo>
                          <a:lnTo>
                            <a:pt x="2" y="31"/>
                          </a:lnTo>
                          <a:lnTo>
                            <a:pt x="0" y="18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33" name="Freeform 445"/>
                    <p:cNvSpPr>
                      <a:spLocks/>
                    </p:cNvSpPr>
                    <p:nvPr/>
                  </p:nvSpPr>
                  <p:spPr bwMode="auto">
                    <a:xfrm>
                      <a:off x="2236" y="3365"/>
                      <a:ext cx="72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3"/>
                        </a:cxn>
                        <a:cxn ang="0">
                          <a:pos x="35" y="0"/>
                        </a:cxn>
                        <a:cxn ang="0">
                          <a:pos x="71" y="2"/>
                        </a:cxn>
                        <a:cxn ang="0">
                          <a:pos x="39" y="3"/>
                        </a:cxn>
                        <a:cxn ang="0">
                          <a:pos x="0" y="3"/>
                        </a:cxn>
                      </a:cxnLst>
                      <a:rect l="0" t="0" r="r" b="b"/>
                      <a:pathLst>
                        <a:path w="72" h="4">
                          <a:moveTo>
                            <a:pt x="0" y="3"/>
                          </a:moveTo>
                          <a:lnTo>
                            <a:pt x="35" y="0"/>
                          </a:lnTo>
                          <a:lnTo>
                            <a:pt x="71" y="2"/>
                          </a:lnTo>
                          <a:lnTo>
                            <a:pt x="39" y="3"/>
                          </a:lnTo>
                          <a:lnTo>
                            <a:pt x="0" y="3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738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2231" y="3369"/>
                    <a:ext cx="80" cy="33"/>
                    <a:chOff x="2231" y="3369"/>
                    <a:chExt cx="80" cy="33"/>
                  </a:xfrm>
                </p:grpSpPr>
                <p:sp>
                  <p:nvSpPr>
                    <p:cNvPr id="12735" name="Line 4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31" y="3393"/>
                      <a:ext cx="32" cy="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36" name="Line 4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71" y="3371"/>
                      <a:ext cx="5" cy="3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37" name="Line 4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84" y="3369"/>
                      <a:ext cx="27" cy="1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741" name="Freeform 453"/>
              <p:cNvSpPr>
                <a:spLocks/>
              </p:cNvSpPr>
              <p:nvPr/>
            </p:nvSpPr>
            <p:spPr bwMode="auto">
              <a:xfrm>
                <a:off x="1852" y="3324"/>
                <a:ext cx="356" cy="65"/>
              </a:xfrm>
              <a:custGeom>
                <a:avLst/>
                <a:gdLst/>
                <a:ahLst/>
                <a:cxnLst>
                  <a:cxn ang="0">
                    <a:pos x="52" y="9"/>
                  </a:cxn>
                  <a:cxn ang="0">
                    <a:pos x="355" y="0"/>
                  </a:cxn>
                  <a:cxn ang="0">
                    <a:pos x="340" y="38"/>
                  </a:cxn>
                  <a:cxn ang="0">
                    <a:pos x="324" y="61"/>
                  </a:cxn>
                  <a:cxn ang="0">
                    <a:pos x="0" y="64"/>
                  </a:cxn>
                  <a:cxn ang="0">
                    <a:pos x="21" y="47"/>
                  </a:cxn>
                  <a:cxn ang="0">
                    <a:pos x="52" y="9"/>
                  </a:cxn>
                </a:cxnLst>
                <a:rect l="0" t="0" r="r" b="b"/>
                <a:pathLst>
                  <a:path w="356" h="65">
                    <a:moveTo>
                      <a:pt x="52" y="9"/>
                    </a:moveTo>
                    <a:lnTo>
                      <a:pt x="355" y="0"/>
                    </a:lnTo>
                    <a:lnTo>
                      <a:pt x="340" y="38"/>
                    </a:lnTo>
                    <a:lnTo>
                      <a:pt x="324" y="61"/>
                    </a:lnTo>
                    <a:lnTo>
                      <a:pt x="0" y="64"/>
                    </a:lnTo>
                    <a:lnTo>
                      <a:pt x="21" y="47"/>
                    </a:lnTo>
                    <a:lnTo>
                      <a:pt x="52" y="9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800" name="Group 512"/>
              <p:cNvGrpSpPr>
                <a:grpSpLocks/>
              </p:cNvGrpSpPr>
              <p:nvPr/>
            </p:nvGrpSpPr>
            <p:grpSpPr bwMode="auto">
              <a:xfrm>
                <a:off x="1852" y="3325"/>
                <a:ext cx="360" cy="84"/>
                <a:chOff x="1852" y="3325"/>
                <a:chExt cx="360" cy="84"/>
              </a:xfrm>
            </p:grpSpPr>
            <p:sp>
              <p:nvSpPr>
                <p:cNvPr id="12742" name="Freeform 454"/>
                <p:cNvSpPr>
                  <a:spLocks/>
                </p:cNvSpPr>
                <p:nvPr/>
              </p:nvSpPr>
              <p:spPr bwMode="auto">
                <a:xfrm>
                  <a:off x="2107" y="3335"/>
                  <a:ext cx="77" cy="44"/>
                </a:xfrm>
                <a:custGeom>
                  <a:avLst/>
                  <a:gdLst/>
                  <a:ahLst/>
                  <a:cxnLst>
                    <a:cxn ang="0">
                      <a:pos x="26" y="1"/>
                    </a:cxn>
                    <a:cxn ang="0">
                      <a:pos x="11" y="30"/>
                    </a:cxn>
                    <a:cxn ang="0">
                      <a:pos x="0" y="43"/>
                    </a:cxn>
                    <a:cxn ang="0">
                      <a:pos x="55" y="42"/>
                    </a:cxn>
                    <a:cxn ang="0">
                      <a:pos x="64" y="25"/>
                    </a:cxn>
                    <a:cxn ang="0">
                      <a:pos x="76" y="0"/>
                    </a:cxn>
                    <a:cxn ang="0">
                      <a:pos x="26" y="1"/>
                    </a:cxn>
                  </a:cxnLst>
                  <a:rect l="0" t="0" r="r" b="b"/>
                  <a:pathLst>
                    <a:path w="77" h="44">
                      <a:moveTo>
                        <a:pt x="26" y="1"/>
                      </a:moveTo>
                      <a:lnTo>
                        <a:pt x="11" y="30"/>
                      </a:lnTo>
                      <a:lnTo>
                        <a:pt x="0" y="43"/>
                      </a:lnTo>
                      <a:lnTo>
                        <a:pt x="55" y="42"/>
                      </a:lnTo>
                      <a:lnTo>
                        <a:pt x="64" y="25"/>
                      </a:lnTo>
                      <a:lnTo>
                        <a:pt x="76" y="0"/>
                      </a:lnTo>
                      <a:lnTo>
                        <a:pt x="26" y="1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799" name="Group 511"/>
                <p:cNvGrpSpPr>
                  <a:grpSpLocks/>
                </p:cNvGrpSpPr>
                <p:nvPr/>
              </p:nvGrpSpPr>
              <p:grpSpPr bwMode="auto">
                <a:xfrm>
                  <a:off x="1852" y="3325"/>
                  <a:ext cx="360" cy="84"/>
                  <a:chOff x="1852" y="3325"/>
                  <a:chExt cx="360" cy="84"/>
                </a:xfrm>
              </p:grpSpPr>
              <p:sp>
                <p:nvSpPr>
                  <p:cNvPr id="12743" name="Freeform 455"/>
                  <p:cNvSpPr>
                    <a:spLocks/>
                  </p:cNvSpPr>
                  <p:nvPr/>
                </p:nvSpPr>
                <p:spPr bwMode="auto">
                  <a:xfrm>
                    <a:off x="1852" y="3388"/>
                    <a:ext cx="327" cy="21"/>
                  </a:xfrm>
                  <a:custGeom>
                    <a:avLst/>
                    <a:gdLst/>
                    <a:ahLst/>
                    <a:cxnLst>
                      <a:cxn ang="0">
                        <a:pos x="0" y="4"/>
                      </a:cxn>
                      <a:cxn ang="0">
                        <a:pos x="3" y="20"/>
                      </a:cxn>
                      <a:cxn ang="0">
                        <a:pos x="326" y="17"/>
                      </a:cxn>
                      <a:cxn ang="0">
                        <a:pos x="324" y="0"/>
                      </a:cxn>
                      <a:cxn ang="0">
                        <a:pos x="0" y="4"/>
                      </a:cxn>
                    </a:cxnLst>
                    <a:rect l="0" t="0" r="r" b="b"/>
                    <a:pathLst>
                      <a:path w="327" h="21">
                        <a:moveTo>
                          <a:pt x="0" y="4"/>
                        </a:moveTo>
                        <a:lnTo>
                          <a:pt x="3" y="20"/>
                        </a:lnTo>
                        <a:lnTo>
                          <a:pt x="326" y="17"/>
                        </a:lnTo>
                        <a:lnTo>
                          <a:pt x="324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744" name="Freeform 456"/>
                  <p:cNvSpPr>
                    <a:spLocks/>
                  </p:cNvSpPr>
                  <p:nvPr/>
                </p:nvSpPr>
                <p:spPr bwMode="auto">
                  <a:xfrm>
                    <a:off x="2181" y="3325"/>
                    <a:ext cx="31" cy="79"/>
                  </a:xfrm>
                  <a:custGeom>
                    <a:avLst/>
                    <a:gdLst/>
                    <a:ahLst/>
                    <a:cxnLst>
                      <a:cxn ang="0">
                        <a:pos x="0" y="62"/>
                      </a:cxn>
                      <a:cxn ang="0">
                        <a:pos x="3" y="78"/>
                      </a:cxn>
                      <a:cxn ang="0">
                        <a:pos x="15" y="59"/>
                      </a:cxn>
                      <a:cxn ang="0">
                        <a:pos x="22" y="47"/>
                      </a:cxn>
                      <a:cxn ang="0">
                        <a:pos x="30" y="20"/>
                      </a:cxn>
                      <a:cxn ang="0">
                        <a:pos x="26" y="0"/>
                      </a:cxn>
                      <a:cxn ang="0">
                        <a:pos x="13" y="36"/>
                      </a:cxn>
                      <a:cxn ang="0">
                        <a:pos x="0" y="62"/>
                      </a:cxn>
                    </a:cxnLst>
                    <a:rect l="0" t="0" r="r" b="b"/>
                    <a:pathLst>
                      <a:path w="31" h="79">
                        <a:moveTo>
                          <a:pt x="0" y="62"/>
                        </a:moveTo>
                        <a:lnTo>
                          <a:pt x="3" y="78"/>
                        </a:lnTo>
                        <a:lnTo>
                          <a:pt x="15" y="59"/>
                        </a:lnTo>
                        <a:lnTo>
                          <a:pt x="22" y="47"/>
                        </a:lnTo>
                        <a:lnTo>
                          <a:pt x="30" y="20"/>
                        </a:lnTo>
                        <a:lnTo>
                          <a:pt x="26" y="0"/>
                        </a:lnTo>
                        <a:lnTo>
                          <a:pt x="13" y="36"/>
                        </a:lnTo>
                        <a:lnTo>
                          <a:pt x="0" y="62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745" name="Line 4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58" y="3391"/>
                    <a:ext cx="319" cy="11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2795" name="Group 507"/>
                  <p:cNvGrpSpPr>
                    <a:grpSpLocks/>
                  </p:cNvGrpSpPr>
                  <p:nvPr/>
                </p:nvGrpSpPr>
                <p:grpSpPr bwMode="auto">
                  <a:xfrm>
                    <a:off x="1874" y="3325"/>
                    <a:ext cx="305" cy="69"/>
                    <a:chOff x="1874" y="3325"/>
                    <a:chExt cx="305" cy="69"/>
                  </a:xfrm>
                </p:grpSpPr>
                <p:sp>
                  <p:nvSpPr>
                    <p:cNvPr id="12746" name="Freeform 458"/>
                    <p:cNvSpPr>
                      <a:spLocks/>
                    </p:cNvSpPr>
                    <p:nvPr/>
                  </p:nvSpPr>
                  <p:spPr bwMode="auto">
                    <a:xfrm>
                      <a:off x="1874" y="3335"/>
                      <a:ext cx="229" cy="49"/>
                    </a:xfrm>
                    <a:custGeom>
                      <a:avLst/>
                      <a:gdLst/>
                      <a:ahLst/>
                      <a:cxnLst>
                        <a:cxn ang="0">
                          <a:pos x="34" y="6"/>
                        </a:cxn>
                        <a:cxn ang="0">
                          <a:pos x="11" y="37"/>
                        </a:cxn>
                        <a:cxn ang="0">
                          <a:pos x="0" y="48"/>
                        </a:cxn>
                        <a:cxn ang="0">
                          <a:pos x="199" y="43"/>
                        </a:cxn>
                        <a:cxn ang="0">
                          <a:pos x="212" y="29"/>
                        </a:cxn>
                        <a:cxn ang="0">
                          <a:pos x="228" y="0"/>
                        </a:cxn>
                        <a:cxn ang="0">
                          <a:pos x="34" y="6"/>
                        </a:cxn>
                      </a:cxnLst>
                      <a:rect l="0" t="0" r="r" b="b"/>
                      <a:pathLst>
                        <a:path w="229" h="49">
                          <a:moveTo>
                            <a:pt x="34" y="6"/>
                          </a:moveTo>
                          <a:lnTo>
                            <a:pt x="11" y="37"/>
                          </a:lnTo>
                          <a:lnTo>
                            <a:pt x="0" y="48"/>
                          </a:lnTo>
                          <a:lnTo>
                            <a:pt x="199" y="43"/>
                          </a:lnTo>
                          <a:lnTo>
                            <a:pt x="212" y="29"/>
                          </a:lnTo>
                          <a:lnTo>
                            <a:pt x="228" y="0"/>
                          </a:lnTo>
                          <a:lnTo>
                            <a:pt x="34" y="6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2794" name="Group 5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3" y="3325"/>
                      <a:ext cx="296" cy="69"/>
                      <a:chOff x="1883" y="3325"/>
                      <a:chExt cx="296" cy="69"/>
                    </a:xfrm>
                  </p:grpSpPr>
                  <p:grpSp>
                    <p:nvGrpSpPr>
                      <p:cNvPr id="12780" name="Group 49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89" y="3328"/>
                        <a:ext cx="209" cy="66"/>
                        <a:chOff x="1889" y="3328"/>
                        <a:chExt cx="209" cy="66"/>
                      </a:xfrm>
                    </p:grpSpPr>
                    <p:grpSp>
                      <p:nvGrpSpPr>
                        <p:cNvPr id="12749" name="Group 4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89" y="3333"/>
                          <a:ext cx="32" cy="61"/>
                          <a:chOff x="1889" y="3333"/>
                          <a:chExt cx="32" cy="61"/>
                        </a:xfrm>
                      </p:grpSpPr>
                      <p:sp>
                        <p:nvSpPr>
                          <p:cNvPr id="12747" name="Line 4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889" y="3373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48" name="Line 4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02" y="3333"/>
                            <a:ext cx="19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52" name="Group 4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09" y="3331"/>
                          <a:ext cx="30" cy="61"/>
                          <a:chOff x="1909" y="3331"/>
                          <a:chExt cx="30" cy="61"/>
                        </a:xfrm>
                      </p:grpSpPr>
                      <p:sp>
                        <p:nvSpPr>
                          <p:cNvPr id="12750" name="Line 4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09" y="3373"/>
                            <a:ext cx="5" cy="1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51" name="Line 4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2" y="3331"/>
                            <a:ext cx="17" cy="5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55" name="Group 4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6" y="3328"/>
                          <a:ext cx="31" cy="62"/>
                          <a:chOff x="1926" y="3328"/>
                          <a:chExt cx="31" cy="62"/>
                        </a:xfrm>
                      </p:grpSpPr>
                      <p:sp>
                        <p:nvSpPr>
                          <p:cNvPr id="12753" name="Line 4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6" y="3369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54" name="Line 4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39" y="3328"/>
                            <a:ext cx="18" cy="4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58" name="Group 4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44" y="3331"/>
                          <a:ext cx="31" cy="61"/>
                          <a:chOff x="1944" y="3331"/>
                          <a:chExt cx="31" cy="61"/>
                        </a:xfrm>
                      </p:grpSpPr>
                      <p:sp>
                        <p:nvSpPr>
                          <p:cNvPr id="12756" name="Line 4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44" y="3369"/>
                            <a:ext cx="5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57" name="Line 4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57" y="3331"/>
                            <a:ext cx="18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61" name="Group 4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62" y="3328"/>
                          <a:ext cx="32" cy="62"/>
                          <a:chOff x="1962" y="3328"/>
                          <a:chExt cx="32" cy="62"/>
                        </a:xfrm>
                      </p:grpSpPr>
                      <p:sp>
                        <p:nvSpPr>
                          <p:cNvPr id="12759" name="Line 4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62" y="3369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60" name="Line 4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75" y="3328"/>
                            <a:ext cx="19" cy="4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64" name="Group 4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80" y="3328"/>
                          <a:ext cx="30" cy="61"/>
                          <a:chOff x="1980" y="3328"/>
                          <a:chExt cx="30" cy="61"/>
                        </a:xfrm>
                      </p:grpSpPr>
                      <p:sp>
                        <p:nvSpPr>
                          <p:cNvPr id="12762" name="Line 4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80" y="3368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63" name="Line 4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3" y="3328"/>
                            <a:ext cx="17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67" name="Group 4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98" y="3328"/>
                          <a:ext cx="30" cy="61"/>
                          <a:chOff x="1998" y="3328"/>
                          <a:chExt cx="30" cy="61"/>
                        </a:xfrm>
                      </p:grpSpPr>
                      <p:sp>
                        <p:nvSpPr>
                          <p:cNvPr id="12765" name="Line 4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98" y="3368"/>
                            <a:ext cx="4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66" name="Line 4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0" y="3328"/>
                            <a:ext cx="18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70" name="Group 4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16" y="3328"/>
                          <a:ext cx="29" cy="61"/>
                          <a:chOff x="2016" y="3328"/>
                          <a:chExt cx="29" cy="61"/>
                        </a:xfrm>
                      </p:grpSpPr>
                      <p:sp>
                        <p:nvSpPr>
                          <p:cNvPr id="12768" name="Line 4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16" y="3369"/>
                            <a:ext cx="4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69" name="Line 4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28" y="3328"/>
                            <a:ext cx="17" cy="4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73" name="Group 4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33" y="3330"/>
                          <a:ext cx="28" cy="59"/>
                          <a:chOff x="2033" y="3330"/>
                          <a:chExt cx="28" cy="59"/>
                        </a:xfrm>
                      </p:grpSpPr>
                      <p:sp>
                        <p:nvSpPr>
                          <p:cNvPr id="12771" name="Line 4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33" y="3369"/>
                            <a:ext cx="5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72" name="Line 4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46" y="3330"/>
                            <a:ext cx="15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76" name="Group 4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1" y="3328"/>
                          <a:ext cx="32" cy="59"/>
                          <a:chOff x="2051" y="3328"/>
                          <a:chExt cx="32" cy="59"/>
                        </a:xfrm>
                      </p:grpSpPr>
                      <p:sp>
                        <p:nvSpPr>
                          <p:cNvPr id="12774" name="Line 4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51" y="3366"/>
                            <a:ext cx="5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75" name="Line 4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64" y="3328"/>
                            <a:ext cx="19" cy="4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79" name="Group 4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6" y="3328"/>
                          <a:ext cx="32" cy="61"/>
                          <a:chOff x="2066" y="3328"/>
                          <a:chExt cx="32" cy="61"/>
                        </a:xfrm>
                      </p:grpSpPr>
                      <p:sp>
                        <p:nvSpPr>
                          <p:cNvPr id="12777" name="Line 4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66" y="3369"/>
                            <a:ext cx="7" cy="20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78" name="Line 4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081" y="3328"/>
                            <a:ext cx="17" cy="4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2790" name="Group 5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24" y="3325"/>
                        <a:ext cx="50" cy="65"/>
                        <a:chOff x="2124" y="3325"/>
                        <a:chExt cx="50" cy="65"/>
                      </a:xfrm>
                    </p:grpSpPr>
                    <p:grpSp>
                      <p:nvGrpSpPr>
                        <p:cNvPr id="12783" name="Group 4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52" y="3325"/>
                          <a:ext cx="22" cy="64"/>
                          <a:chOff x="2152" y="3325"/>
                          <a:chExt cx="22" cy="64"/>
                        </a:xfrm>
                      </p:grpSpPr>
                      <p:sp>
                        <p:nvSpPr>
                          <p:cNvPr id="12781" name="Line 4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52" y="3366"/>
                            <a:ext cx="4" cy="2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82" name="Line 49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64" y="3325"/>
                            <a:ext cx="10" cy="49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86" name="Group 49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37" y="3325"/>
                          <a:ext cx="22" cy="64"/>
                          <a:chOff x="2137" y="3325"/>
                          <a:chExt cx="22" cy="64"/>
                        </a:xfrm>
                      </p:grpSpPr>
                      <p:sp>
                        <p:nvSpPr>
                          <p:cNvPr id="12784" name="Line 4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37" y="3368"/>
                            <a:ext cx="2" cy="2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85" name="Line 49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47" y="3325"/>
                            <a:ext cx="12" cy="5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2789" name="Group 50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24" y="3328"/>
                          <a:ext cx="22" cy="62"/>
                          <a:chOff x="2124" y="3328"/>
                          <a:chExt cx="22" cy="62"/>
                        </a:xfrm>
                      </p:grpSpPr>
                      <p:sp>
                        <p:nvSpPr>
                          <p:cNvPr id="12787" name="Line 4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24" y="3368"/>
                            <a:ext cx="2" cy="2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2788" name="Line 5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34" y="3328"/>
                            <a:ext cx="12" cy="48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2791" name="Line 50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01" y="3343"/>
                        <a:ext cx="278" cy="1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792" name="Line 5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91" y="3353"/>
                        <a:ext cx="286" cy="1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793" name="Line 50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3" y="3369"/>
                        <a:ext cx="287" cy="1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2798" name="Group 510"/>
                  <p:cNvGrpSpPr>
                    <a:grpSpLocks/>
                  </p:cNvGrpSpPr>
                  <p:nvPr/>
                </p:nvGrpSpPr>
                <p:grpSpPr bwMode="auto">
                  <a:xfrm>
                    <a:off x="2185" y="3328"/>
                    <a:ext cx="27" cy="72"/>
                    <a:chOff x="2185" y="3328"/>
                    <a:chExt cx="27" cy="72"/>
                  </a:xfrm>
                </p:grpSpPr>
                <p:sp>
                  <p:nvSpPr>
                    <p:cNvPr id="12796" name="Line 5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85" y="3364"/>
                      <a:ext cx="10" cy="3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797" name="Line 50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03" y="3328"/>
                      <a:ext cx="9" cy="4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sp>
        <p:nvSpPr>
          <p:cNvPr id="12803" name="Line 515"/>
          <p:cNvSpPr>
            <a:spLocks noChangeShapeType="1"/>
          </p:cNvSpPr>
          <p:nvPr/>
        </p:nvSpPr>
        <p:spPr bwMode="auto">
          <a:xfrm flipH="1">
            <a:off x="3194050" y="3892550"/>
            <a:ext cx="8890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804" name="Line 516"/>
          <p:cNvSpPr>
            <a:spLocks noChangeShapeType="1"/>
          </p:cNvSpPr>
          <p:nvPr/>
        </p:nvSpPr>
        <p:spPr bwMode="auto">
          <a:xfrm flipH="1" flipV="1">
            <a:off x="5327650" y="6546850"/>
            <a:ext cx="1651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805" name="Rectangle 517"/>
          <p:cNvSpPr>
            <a:spLocks noChangeArrowheads="1"/>
          </p:cNvSpPr>
          <p:nvPr/>
        </p:nvSpPr>
        <p:spPr bwMode="auto">
          <a:xfrm>
            <a:off x="3408363" y="4581525"/>
            <a:ext cx="2479675" cy="468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MS Windows NT 4.0 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workstation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Dell GXi P5166/64MB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2 GB HDD IDE </a:t>
            </a:r>
          </a:p>
        </p:txBody>
      </p:sp>
      <p:sp>
        <p:nvSpPr>
          <p:cNvPr id="12806" name="Rectangle 518"/>
          <p:cNvSpPr>
            <a:spLocks noChangeArrowheads="1"/>
          </p:cNvSpPr>
          <p:nvPr/>
        </p:nvSpPr>
        <p:spPr bwMode="auto">
          <a:xfrm>
            <a:off x="2493963" y="5403850"/>
            <a:ext cx="5111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600"/>
              <a:t>NT</a:t>
            </a:r>
          </a:p>
        </p:txBody>
      </p:sp>
      <p:sp>
        <p:nvSpPr>
          <p:cNvPr id="12807" name="Rectangle 519"/>
          <p:cNvSpPr>
            <a:spLocks noChangeArrowheads="1"/>
          </p:cNvSpPr>
          <p:nvPr/>
        </p:nvSpPr>
        <p:spPr bwMode="auto">
          <a:xfrm>
            <a:off x="3713163" y="5419725"/>
            <a:ext cx="14128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IPX/SPX protocol</a:t>
            </a:r>
          </a:p>
        </p:txBody>
      </p:sp>
      <p:grpSp>
        <p:nvGrpSpPr>
          <p:cNvPr id="12954" name="Group 666"/>
          <p:cNvGrpSpPr>
            <a:grpSpLocks/>
          </p:cNvGrpSpPr>
          <p:nvPr/>
        </p:nvGrpSpPr>
        <p:grpSpPr bwMode="auto">
          <a:xfrm>
            <a:off x="4953000" y="563563"/>
            <a:ext cx="765175" cy="808037"/>
            <a:chOff x="3120" y="355"/>
            <a:chExt cx="482" cy="509"/>
          </a:xfrm>
        </p:grpSpPr>
        <p:sp>
          <p:nvSpPr>
            <p:cNvPr id="12808" name="Freeform 520"/>
            <p:cNvSpPr>
              <a:spLocks/>
            </p:cNvSpPr>
            <p:nvPr/>
          </p:nvSpPr>
          <p:spPr bwMode="auto">
            <a:xfrm>
              <a:off x="3120" y="747"/>
              <a:ext cx="48" cy="3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5" y="0"/>
                </a:cxn>
                <a:cxn ang="0">
                  <a:pos x="29" y="1"/>
                </a:cxn>
                <a:cxn ang="0">
                  <a:pos x="23" y="2"/>
                </a:cxn>
                <a:cxn ang="0">
                  <a:pos x="16" y="4"/>
                </a:cxn>
                <a:cxn ang="0">
                  <a:pos x="11" y="6"/>
                </a:cxn>
                <a:cxn ang="0">
                  <a:pos x="7" y="8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" y="14"/>
                </a:cxn>
                <a:cxn ang="0">
                  <a:pos x="0" y="17"/>
                </a:cxn>
                <a:cxn ang="0">
                  <a:pos x="0" y="20"/>
                </a:cxn>
                <a:cxn ang="0">
                  <a:pos x="1" y="23"/>
                </a:cxn>
                <a:cxn ang="0">
                  <a:pos x="3" y="24"/>
                </a:cxn>
                <a:cxn ang="0">
                  <a:pos x="6" y="25"/>
                </a:cxn>
                <a:cxn ang="0">
                  <a:pos x="11" y="25"/>
                </a:cxn>
                <a:cxn ang="0">
                  <a:pos x="15" y="25"/>
                </a:cxn>
                <a:cxn ang="0">
                  <a:pos x="20" y="24"/>
                </a:cxn>
                <a:cxn ang="0">
                  <a:pos x="25" y="24"/>
                </a:cxn>
                <a:cxn ang="0">
                  <a:pos x="28" y="25"/>
                </a:cxn>
                <a:cxn ang="0">
                  <a:pos x="32" y="26"/>
                </a:cxn>
                <a:cxn ang="0">
                  <a:pos x="36" y="28"/>
                </a:cxn>
                <a:cxn ang="0">
                  <a:pos x="47" y="38"/>
                </a:cxn>
                <a:cxn ang="0">
                  <a:pos x="46" y="38"/>
                </a:cxn>
                <a:cxn ang="0">
                  <a:pos x="46" y="37"/>
                </a:cxn>
              </a:cxnLst>
              <a:rect l="0" t="0" r="r" b="b"/>
              <a:pathLst>
                <a:path w="48" h="39">
                  <a:moveTo>
                    <a:pt x="46" y="0"/>
                  </a:moveTo>
                  <a:lnTo>
                    <a:pt x="35" y="0"/>
                  </a:lnTo>
                  <a:lnTo>
                    <a:pt x="29" y="1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" y="14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6" y="25"/>
                  </a:lnTo>
                  <a:lnTo>
                    <a:pt x="11" y="25"/>
                  </a:lnTo>
                  <a:lnTo>
                    <a:pt x="15" y="25"/>
                  </a:lnTo>
                  <a:lnTo>
                    <a:pt x="20" y="24"/>
                  </a:lnTo>
                  <a:lnTo>
                    <a:pt x="25" y="24"/>
                  </a:lnTo>
                  <a:lnTo>
                    <a:pt x="28" y="25"/>
                  </a:lnTo>
                  <a:lnTo>
                    <a:pt x="32" y="26"/>
                  </a:lnTo>
                  <a:lnTo>
                    <a:pt x="36" y="28"/>
                  </a:lnTo>
                  <a:lnTo>
                    <a:pt x="47" y="38"/>
                  </a:lnTo>
                  <a:lnTo>
                    <a:pt x="46" y="38"/>
                  </a:lnTo>
                  <a:lnTo>
                    <a:pt x="46" y="37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2816" name="Group 528"/>
            <p:cNvGrpSpPr>
              <a:grpSpLocks/>
            </p:cNvGrpSpPr>
            <p:nvPr/>
          </p:nvGrpSpPr>
          <p:grpSpPr bwMode="auto">
            <a:xfrm>
              <a:off x="3160" y="640"/>
              <a:ext cx="374" cy="171"/>
              <a:chOff x="3160" y="640"/>
              <a:chExt cx="374" cy="171"/>
            </a:xfrm>
          </p:grpSpPr>
          <p:sp>
            <p:nvSpPr>
              <p:cNvPr id="12809" name="Freeform 521"/>
              <p:cNvSpPr>
                <a:spLocks/>
              </p:cNvSpPr>
              <p:nvPr/>
            </p:nvSpPr>
            <p:spPr bwMode="auto">
              <a:xfrm>
                <a:off x="3163" y="728"/>
                <a:ext cx="371" cy="83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41"/>
                  </a:cxn>
                  <a:cxn ang="0">
                    <a:pos x="301" y="82"/>
                  </a:cxn>
                  <a:cxn ang="0">
                    <a:pos x="370" y="32"/>
                  </a:cxn>
                  <a:cxn ang="0">
                    <a:pos x="370" y="0"/>
                  </a:cxn>
                  <a:cxn ang="0">
                    <a:pos x="298" y="43"/>
                  </a:cxn>
                  <a:cxn ang="0">
                    <a:pos x="0" y="5"/>
                  </a:cxn>
                </a:cxnLst>
                <a:rect l="0" t="0" r="r" b="b"/>
                <a:pathLst>
                  <a:path w="371" h="83">
                    <a:moveTo>
                      <a:pt x="0" y="5"/>
                    </a:moveTo>
                    <a:lnTo>
                      <a:pt x="0" y="41"/>
                    </a:lnTo>
                    <a:lnTo>
                      <a:pt x="301" y="82"/>
                    </a:lnTo>
                    <a:lnTo>
                      <a:pt x="370" y="32"/>
                    </a:lnTo>
                    <a:lnTo>
                      <a:pt x="370" y="0"/>
                    </a:lnTo>
                    <a:lnTo>
                      <a:pt x="298" y="43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2810" name="Freeform 522"/>
              <p:cNvSpPr>
                <a:spLocks/>
              </p:cNvSpPr>
              <p:nvPr/>
            </p:nvSpPr>
            <p:spPr bwMode="auto">
              <a:xfrm>
                <a:off x="3160" y="640"/>
                <a:ext cx="302" cy="1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1" y="28"/>
                  </a:cxn>
                  <a:cxn ang="0">
                    <a:pos x="301" y="129"/>
                  </a:cxn>
                  <a:cxn ang="0">
                    <a:pos x="0" y="91"/>
                  </a:cxn>
                  <a:cxn ang="0">
                    <a:pos x="0" y="0"/>
                  </a:cxn>
                </a:cxnLst>
                <a:rect l="0" t="0" r="r" b="b"/>
                <a:pathLst>
                  <a:path w="302" h="130">
                    <a:moveTo>
                      <a:pt x="0" y="0"/>
                    </a:moveTo>
                    <a:lnTo>
                      <a:pt x="301" y="28"/>
                    </a:lnTo>
                    <a:lnTo>
                      <a:pt x="301" y="129"/>
                    </a:lnTo>
                    <a:lnTo>
                      <a:pt x="0" y="9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815" name="Group 527"/>
              <p:cNvGrpSpPr>
                <a:grpSpLocks/>
              </p:cNvGrpSpPr>
              <p:nvPr/>
            </p:nvGrpSpPr>
            <p:grpSpPr bwMode="auto">
              <a:xfrm>
                <a:off x="3165" y="668"/>
                <a:ext cx="297" cy="46"/>
                <a:chOff x="3165" y="668"/>
                <a:chExt cx="297" cy="46"/>
              </a:xfrm>
            </p:grpSpPr>
            <p:sp>
              <p:nvSpPr>
                <p:cNvPr id="12811" name="Line 523"/>
                <p:cNvSpPr>
                  <a:spLocks noChangeShapeType="1"/>
                </p:cNvSpPr>
                <p:nvPr/>
              </p:nvSpPr>
              <p:spPr bwMode="auto">
                <a:xfrm>
                  <a:off x="3165" y="668"/>
                  <a:ext cx="297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2812" name="Line 524"/>
                <p:cNvSpPr>
                  <a:spLocks noChangeShapeType="1"/>
                </p:cNvSpPr>
                <p:nvPr/>
              </p:nvSpPr>
              <p:spPr bwMode="auto">
                <a:xfrm>
                  <a:off x="3389" y="690"/>
                  <a:ext cx="56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2813" name="Line 525"/>
                <p:cNvSpPr>
                  <a:spLocks noChangeShapeType="1"/>
                </p:cNvSpPr>
                <p:nvPr/>
              </p:nvSpPr>
              <p:spPr bwMode="auto">
                <a:xfrm>
                  <a:off x="3314" y="682"/>
                  <a:ext cx="56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2814" name="Line 526"/>
                <p:cNvSpPr>
                  <a:spLocks noChangeShapeType="1"/>
                </p:cNvSpPr>
                <p:nvPr/>
              </p:nvSpPr>
              <p:spPr bwMode="auto">
                <a:xfrm>
                  <a:off x="3165" y="686"/>
                  <a:ext cx="297" cy="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</p:grpSp>
        </p:grpSp>
        <p:grpSp>
          <p:nvGrpSpPr>
            <p:cNvPr id="12819" name="Group 531"/>
            <p:cNvGrpSpPr>
              <a:grpSpLocks/>
            </p:cNvGrpSpPr>
            <p:nvPr/>
          </p:nvGrpSpPr>
          <p:grpSpPr bwMode="auto">
            <a:xfrm>
              <a:off x="3160" y="621"/>
              <a:ext cx="374" cy="44"/>
              <a:chOff x="3160" y="621"/>
              <a:chExt cx="374" cy="44"/>
            </a:xfrm>
          </p:grpSpPr>
          <p:sp>
            <p:nvSpPr>
              <p:cNvPr id="12817" name="Freeform 529"/>
              <p:cNvSpPr>
                <a:spLocks/>
              </p:cNvSpPr>
              <p:nvPr/>
            </p:nvSpPr>
            <p:spPr bwMode="auto">
              <a:xfrm>
                <a:off x="3160" y="621"/>
                <a:ext cx="374" cy="44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302" y="43"/>
                  </a:cxn>
                  <a:cxn ang="0">
                    <a:pos x="373" y="18"/>
                  </a:cxn>
                  <a:cxn ang="0">
                    <a:pos x="348" y="14"/>
                  </a:cxn>
                  <a:cxn ang="0">
                    <a:pos x="115" y="0"/>
                  </a:cxn>
                  <a:cxn ang="0">
                    <a:pos x="0" y="17"/>
                  </a:cxn>
                </a:cxnLst>
                <a:rect l="0" t="0" r="r" b="b"/>
                <a:pathLst>
                  <a:path w="374" h="44">
                    <a:moveTo>
                      <a:pt x="0" y="17"/>
                    </a:moveTo>
                    <a:lnTo>
                      <a:pt x="302" y="43"/>
                    </a:lnTo>
                    <a:lnTo>
                      <a:pt x="373" y="18"/>
                    </a:lnTo>
                    <a:lnTo>
                      <a:pt x="348" y="14"/>
                    </a:lnTo>
                    <a:lnTo>
                      <a:pt x="115" y="0"/>
                    </a:lnTo>
                    <a:lnTo>
                      <a:pt x="0" y="17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2818" name="Freeform 530"/>
              <p:cNvSpPr>
                <a:spLocks/>
              </p:cNvSpPr>
              <p:nvPr/>
            </p:nvSpPr>
            <p:spPr bwMode="auto">
              <a:xfrm>
                <a:off x="3247" y="631"/>
                <a:ext cx="273" cy="27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9"/>
                  </a:cxn>
                  <a:cxn ang="0">
                    <a:pos x="220" y="26"/>
                  </a:cxn>
                  <a:cxn ang="0">
                    <a:pos x="255" y="14"/>
                  </a:cxn>
                  <a:cxn ang="0">
                    <a:pos x="253" y="12"/>
                  </a:cxn>
                  <a:cxn ang="0">
                    <a:pos x="272" y="6"/>
                  </a:cxn>
                  <a:cxn ang="0">
                    <a:pos x="260" y="5"/>
                  </a:cxn>
                  <a:cxn ang="0">
                    <a:pos x="22" y="0"/>
                  </a:cxn>
                </a:cxnLst>
                <a:rect l="0" t="0" r="r" b="b"/>
                <a:pathLst>
                  <a:path w="273" h="27">
                    <a:moveTo>
                      <a:pt x="22" y="0"/>
                    </a:moveTo>
                    <a:lnTo>
                      <a:pt x="0" y="9"/>
                    </a:lnTo>
                    <a:lnTo>
                      <a:pt x="220" y="26"/>
                    </a:lnTo>
                    <a:lnTo>
                      <a:pt x="255" y="14"/>
                    </a:lnTo>
                    <a:lnTo>
                      <a:pt x="253" y="12"/>
                    </a:lnTo>
                    <a:lnTo>
                      <a:pt x="272" y="6"/>
                    </a:lnTo>
                    <a:lnTo>
                      <a:pt x="260" y="5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2850" name="Group 562"/>
            <p:cNvGrpSpPr>
              <a:grpSpLocks/>
            </p:cNvGrpSpPr>
            <p:nvPr/>
          </p:nvGrpSpPr>
          <p:grpSpPr bwMode="auto">
            <a:xfrm>
              <a:off x="3455" y="361"/>
              <a:ext cx="79" cy="290"/>
              <a:chOff x="3455" y="361"/>
              <a:chExt cx="79" cy="290"/>
            </a:xfrm>
          </p:grpSpPr>
          <p:grpSp>
            <p:nvGrpSpPr>
              <p:cNvPr id="12846" name="Group 558"/>
              <p:cNvGrpSpPr>
                <a:grpSpLocks/>
              </p:cNvGrpSpPr>
              <p:nvPr/>
            </p:nvGrpSpPr>
            <p:grpSpPr bwMode="auto">
              <a:xfrm>
                <a:off x="3488" y="398"/>
                <a:ext cx="46" cy="243"/>
                <a:chOff x="3488" y="398"/>
                <a:chExt cx="46" cy="243"/>
              </a:xfrm>
            </p:grpSpPr>
            <p:sp>
              <p:nvSpPr>
                <p:cNvPr id="12820" name="Freeform 532"/>
                <p:cNvSpPr>
                  <a:spLocks/>
                </p:cNvSpPr>
                <p:nvPr/>
              </p:nvSpPr>
              <p:spPr bwMode="auto">
                <a:xfrm>
                  <a:off x="3488" y="398"/>
                  <a:ext cx="45" cy="24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4" y="20"/>
                    </a:cxn>
                    <a:cxn ang="0">
                      <a:pos x="40" y="114"/>
                    </a:cxn>
                    <a:cxn ang="0">
                      <a:pos x="36" y="228"/>
                    </a:cxn>
                    <a:cxn ang="0">
                      <a:pos x="0" y="242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5" h="243">
                      <a:moveTo>
                        <a:pt x="4" y="0"/>
                      </a:moveTo>
                      <a:lnTo>
                        <a:pt x="44" y="20"/>
                      </a:lnTo>
                      <a:lnTo>
                        <a:pt x="40" y="114"/>
                      </a:lnTo>
                      <a:lnTo>
                        <a:pt x="36" y="228"/>
                      </a:lnTo>
                      <a:lnTo>
                        <a:pt x="0" y="242"/>
                      </a:lnTo>
                      <a:lnTo>
                        <a:pt x="4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2845" name="Group 557"/>
                <p:cNvGrpSpPr>
                  <a:grpSpLocks/>
                </p:cNvGrpSpPr>
                <p:nvPr/>
              </p:nvGrpSpPr>
              <p:grpSpPr bwMode="auto">
                <a:xfrm>
                  <a:off x="3492" y="413"/>
                  <a:ext cx="42" cy="207"/>
                  <a:chOff x="3492" y="413"/>
                  <a:chExt cx="42" cy="207"/>
                </a:xfrm>
              </p:grpSpPr>
              <p:grpSp>
                <p:nvGrpSpPr>
                  <p:cNvPr id="12843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3492" y="413"/>
                    <a:ext cx="42" cy="207"/>
                    <a:chOff x="3492" y="413"/>
                    <a:chExt cx="42" cy="207"/>
                  </a:xfrm>
                </p:grpSpPr>
                <p:grpSp>
                  <p:nvGrpSpPr>
                    <p:cNvPr id="12833" name="Group 5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2" y="413"/>
                      <a:ext cx="42" cy="120"/>
                      <a:chOff x="3492" y="413"/>
                      <a:chExt cx="42" cy="120"/>
                    </a:xfrm>
                  </p:grpSpPr>
                  <p:grpSp>
                    <p:nvGrpSpPr>
                      <p:cNvPr id="12827" name="Group 5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96" y="413"/>
                        <a:ext cx="38" cy="58"/>
                        <a:chOff x="3496" y="413"/>
                        <a:chExt cx="38" cy="58"/>
                      </a:xfrm>
                    </p:grpSpPr>
                    <p:sp>
                      <p:nvSpPr>
                        <p:cNvPr id="12821" name="Line 5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7" y="413"/>
                          <a:ext cx="37" cy="1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822" name="Line 5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6" y="424"/>
                          <a:ext cx="37" cy="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823" name="Line 5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7" y="434"/>
                          <a:ext cx="36" cy="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824" name="Line 5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6" y="446"/>
                          <a:ext cx="37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825" name="Line 5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6" y="456"/>
                          <a:ext cx="36" cy="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826" name="Line 5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496" y="467"/>
                          <a:ext cx="36" cy="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sp>
                    <p:nvSpPr>
                      <p:cNvPr id="12828" name="Line 5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489"/>
                        <a:ext cx="38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29" name="Line 5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499"/>
                        <a:ext cx="38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0" name="Line 5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510"/>
                        <a:ext cx="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1" name="Line 5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517"/>
                        <a:ext cx="37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2" name="Line 5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528"/>
                        <a:ext cx="37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  <p:grpSp>
                  <p:nvGrpSpPr>
                    <p:cNvPr id="12842" name="Group 5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92" y="540"/>
                      <a:ext cx="37" cy="80"/>
                      <a:chOff x="3492" y="540"/>
                      <a:chExt cx="37" cy="80"/>
                    </a:xfrm>
                  </p:grpSpPr>
                  <p:sp>
                    <p:nvSpPr>
                      <p:cNvPr id="12834" name="Line 54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540"/>
                        <a:ext cx="37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5" name="Line 5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4" y="550"/>
                        <a:ext cx="34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6" name="Line 54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492" y="562"/>
                        <a:ext cx="36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7" name="Line 54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92" y="568"/>
                        <a:ext cx="35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8" name="Line 55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92" y="577"/>
                        <a:ext cx="34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39" name="Line 55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92" y="587"/>
                        <a:ext cx="34" cy="1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40" name="Line 55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92" y="596"/>
                        <a:ext cx="34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2841" name="Line 5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92" y="606"/>
                        <a:ext cx="33" cy="1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sp>
                <p:nvSpPr>
                  <p:cNvPr id="12844" name="Line 556"/>
                  <p:cNvSpPr>
                    <a:spLocks noChangeShapeType="1"/>
                  </p:cNvSpPr>
                  <p:nvPr/>
                </p:nvSpPr>
                <p:spPr bwMode="auto">
                  <a:xfrm>
                    <a:off x="3494" y="478"/>
                    <a:ext cx="37" cy="3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  <p:grpSp>
            <p:nvGrpSpPr>
              <p:cNvPr id="12849" name="Group 561"/>
              <p:cNvGrpSpPr>
                <a:grpSpLocks/>
              </p:cNvGrpSpPr>
              <p:nvPr/>
            </p:nvGrpSpPr>
            <p:grpSpPr bwMode="auto">
              <a:xfrm>
                <a:off x="3455" y="361"/>
                <a:ext cx="39" cy="290"/>
                <a:chOff x="3455" y="361"/>
                <a:chExt cx="39" cy="290"/>
              </a:xfrm>
            </p:grpSpPr>
            <p:sp>
              <p:nvSpPr>
                <p:cNvPr id="12847" name="Freeform 559"/>
                <p:cNvSpPr>
                  <a:spLocks/>
                </p:cNvSpPr>
                <p:nvPr/>
              </p:nvSpPr>
              <p:spPr bwMode="auto">
                <a:xfrm>
                  <a:off x="3455" y="361"/>
                  <a:ext cx="39" cy="290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36" y="15"/>
                    </a:cxn>
                    <a:cxn ang="0">
                      <a:pos x="38" y="18"/>
                    </a:cxn>
                    <a:cxn ang="0">
                      <a:pos x="30" y="277"/>
                    </a:cxn>
                    <a:cxn ang="0">
                      <a:pos x="26" y="280"/>
                    </a:cxn>
                    <a:cxn ang="0">
                      <a:pos x="0" y="289"/>
                    </a:cxn>
                    <a:cxn ang="0">
                      <a:pos x="4" y="284"/>
                    </a:cxn>
                    <a:cxn ang="0">
                      <a:pos x="4" y="281"/>
                    </a:cxn>
                    <a:cxn ang="0">
                      <a:pos x="9" y="0"/>
                    </a:cxn>
                  </a:cxnLst>
                  <a:rect l="0" t="0" r="r" b="b"/>
                  <a:pathLst>
                    <a:path w="39" h="290">
                      <a:moveTo>
                        <a:pt x="9" y="0"/>
                      </a:moveTo>
                      <a:lnTo>
                        <a:pt x="36" y="15"/>
                      </a:lnTo>
                      <a:lnTo>
                        <a:pt x="38" y="18"/>
                      </a:lnTo>
                      <a:lnTo>
                        <a:pt x="30" y="277"/>
                      </a:lnTo>
                      <a:lnTo>
                        <a:pt x="26" y="280"/>
                      </a:lnTo>
                      <a:lnTo>
                        <a:pt x="0" y="289"/>
                      </a:lnTo>
                      <a:lnTo>
                        <a:pt x="4" y="284"/>
                      </a:lnTo>
                      <a:lnTo>
                        <a:pt x="4" y="28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BFBFB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2848" name="Arc 560"/>
                <p:cNvSpPr>
                  <a:spLocks/>
                </p:cNvSpPr>
                <p:nvPr/>
              </p:nvSpPr>
              <p:spPr bwMode="auto">
                <a:xfrm>
                  <a:off x="3493" y="376"/>
                  <a:ext cx="0" cy="4"/>
                </a:xfrm>
                <a:custGeom>
                  <a:avLst/>
                  <a:gdLst>
                    <a:gd name="G0" fmla="+- 18754 0 0"/>
                    <a:gd name="G1" fmla="+- 21600 0 0"/>
                    <a:gd name="G2" fmla="+- 21600 0 0"/>
                    <a:gd name="T0" fmla="*/ 0 w 18754"/>
                    <a:gd name="T1" fmla="*/ 10883 h 21600"/>
                    <a:gd name="T2" fmla="*/ 18754 w 18754"/>
                    <a:gd name="T3" fmla="*/ 0 h 21600"/>
                    <a:gd name="T4" fmla="*/ 18754 w 1875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754" h="21600" fill="none" extrusionOk="0">
                      <a:moveTo>
                        <a:pt x="0" y="10883"/>
                      </a:moveTo>
                      <a:cubicBezTo>
                        <a:pt x="3845" y="4153"/>
                        <a:pt x="11002" y="0"/>
                        <a:pt x="18753" y="0"/>
                      </a:cubicBezTo>
                    </a:path>
                    <a:path w="18754" h="21600" stroke="0" extrusionOk="0">
                      <a:moveTo>
                        <a:pt x="0" y="10883"/>
                      </a:moveTo>
                      <a:cubicBezTo>
                        <a:pt x="3845" y="4153"/>
                        <a:pt x="11002" y="0"/>
                        <a:pt x="18753" y="0"/>
                      </a:cubicBezTo>
                      <a:lnTo>
                        <a:pt x="18754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</p:grpSp>
        </p:grpSp>
        <p:grpSp>
          <p:nvGrpSpPr>
            <p:cNvPr id="12862" name="Group 574"/>
            <p:cNvGrpSpPr>
              <a:grpSpLocks/>
            </p:cNvGrpSpPr>
            <p:nvPr/>
          </p:nvGrpSpPr>
          <p:grpSpPr bwMode="auto">
            <a:xfrm>
              <a:off x="3483" y="805"/>
              <a:ext cx="119" cy="59"/>
              <a:chOff x="3483" y="805"/>
              <a:chExt cx="119" cy="59"/>
            </a:xfrm>
          </p:grpSpPr>
          <p:sp>
            <p:nvSpPr>
              <p:cNvPr id="12851" name="Freeform 563"/>
              <p:cNvSpPr>
                <a:spLocks/>
              </p:cNvSpPr>
              <p:nvPr/>
            </p:nvSpPr>
            <p:spPr bwMode="auto">
              <a:xfrm>
                <a:off x="3483" y="805"/>
                <a:ext cx="119" cy="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2"/>
                  </a:cxn>
                  <a:cxn ang="0">
                    <a:pos x="38" y="3"/>
                  </a:cxn>
                  <a:cxn ang="0">
                    <a:pos x="53" y="5"/>
                  </a:cxn>
                  <a:cxn ang="0">
                    <a:pos x="68" y="8"/>
                  </a:cxn>
                  <a:cxn ang="0">
                    <a:pos x="78" y="10"/>
                  </a:cxn>
                  <a:cxn ang="0">
                    <a:pos x="90" y="13"/>
                  </a:cxn>
                  <a:cxn ang="0">
                    <a:pos x="98" y="14"/>
                  </a:cxn>
                  <a:cxn ang="0">
                    <a:pos x="102" y="16"/>
                  </a:cxn>
                  <a:cxn ang="0">
                    <a:pos x="105" y="17"/>
                  </a:cxn>
                  <a:cxn ang="0">
                    <a:pos x="108" y="17"/>
                  </a:cxn>
                  <a:cxn ang="0">
                    <a:pos x="111" y="19"/>
                  </a:cxn>
                  <a:cxn ang="0">
                    <a:pos x="114" y="20"/>
                  </a:cxn>
                  <a:cxn ang="0">
                    <a:pos x="117" y="22"/>
                  </a:cxn>
                  <a:cxn ang="0">
                    <a:pos x="118" y="24"/>
                  </a:cxn>
                  <a:cxn ang="0">
                    <a:pos x="118" y="26"/>
                  </a:cxn>
                  <a:cxn ang="0">
                    <a:pos x="117" y="29"/>
                  </a:cxn>
                  <a:cxn ang="0">
                    <a:pos x="117" y="32"/>
                  </a:cxn>
                  <a:cxn ang="0">
                    <a:pos x="115" y="34"/>
                  </a:cxn>
                  <a:cxn ang="0">
                    <a:pos x="113" y="36"/>
                  </a:cxn>
                  <a:cxn ang="0">
                    <a:pos x="111" y="38"/>
                  </a:cxn>
                  <a:cxn ang="0">
                    <a:pos x="108" y="40"/>
                  </a:cxn>
                  <a:cxn ang="0">
                    <a:pos x="105" y="40"/>
                  </a:cxn>
                  <a:cxn ang="0">
                    <a:pos x="101" y="41"/>
                  </a:cxn>
                  <a:cxn ang="0">
                    <a:pos x="97" y="41"/>
                  </a:cxn>
                  <a:cxn ang="0">
                    <a:pos x="93" y="41"/>
                  </a:cxn>
                  <a:cxn ang="0">
                    <a:pos x="86" y="40"/>
                  </a:cxn>
                </a:cxnLst>
                <a:rect l="0" t="0" r="r" b="b"/>
                <a:pathLst>
                  <a:path w="119" h="42">
                    <a:moveTo>
                      <a:pt x="0" y="0"/>
                    </a:moveTo>
                    <a:lnTo>
                      <a:pt x="22" y="2"/>
                    </a:lnTo>
                    <a:lnTo>
                      <a:pt x="38" y="3"/>
                    </a:lnTo>
                    <a:lnTo>
                      <a:pt x="53" y="5"/>
                    </a:lnTo>
                    <a:lnTo>
                      <a:pt x="68" y="8"/>
                    </a:lnTo>
                    <a:lnTo>
                      <a:pt x="78" y="10"/>
                    </a:lnTo>
                    <a:lnTo>
                      <a:pt x="90" y="13"/>
                    </a:lnTo>
                    <a:lnTo>
                      <a:pt x="98" y="14"/>
                    </a:lnTo>
                    <a:lnTo>
                      <a:pt x="102" y="16"/>
                    </a:lnTo>
                    <a:lnTo>
                      <a:pt x="105" y="17"/>
                    </a:lnTo>
                    <a:lnTo>
                      <a:pt x="108" y="17"/>
                    </a:lnTo>
                    <a:lnTo>
                      <a:pt x="111" y="19"/>
                    </a:lnTo>
                    <a:lnTo>
                      <a:pt x="114" y="20"/>
                    </a:lnTo>
                    <a:lnTo>
                      <a:pt x="117" y="22"/>
                    </a:lnTo>
                    <a:lnTo>
                      <a:pt x="118" y="24"/>
                    </a:lnTo>
                    <a:lnTo>
                      <a:pt x="118" y="26"/>
                    </a:lnTo>
                    <a:lnTo>
                      <a:pt x="117" y="29"/>
                    </a:lnTo>
                    <a:lnTo>
                      <a:pt x="117" y="32"/>
                    </a:lnTo>
                    <a:lnTo>
                      <a:pt x="115" y="34"/>
                    </a:lnTo>
                    <a:lnTo>
                      <a:pt x="113" y="36"/>
                    </a:lnTo>
                    <a:lnTo>
                      <a:pt x="111" y="38"/>
                    </a:lnTo>
                    <a:lnTo>
                      <a:pt x="108" y="40"/>
                    </a:lnTo>
                    <a:lnTo>
                      <a:pt x="105" y="40"/>
                    </a:lnTo>
                    <a:lnTo>
                      <a:pt x="101" y="41"/>
                    </a:lnTo>
                    <a:lnTo>
                      <a:pt x="97" y="41"/>
                    </a:lnTo>
                    <a:lnTo>
                      <a:pt x="93" y="41"/>
                    </a:lnTo>
                    <a:lnTo>
                      <a:pt x="86" y="40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861" name="Group 573"/>
              <p:cNvGrpSpPr>
                <a:grpSpLocks/>
              </p:cNvGrpSpPr>
              <p:nvPr/>
            </p:nvGrpSpPr>
            <p:grpSpPr bwMode="auto">
              <a:xfrm>
                <a:off x="3488" y="826"/>
                <a:ext cx="79" cy="38"/>
                <a:chOff x="3488" y="826"/>
                <a:chExt cx="79" cy="38"/>
              </a:xfrm>
            </p:grpSpPr>
            <p:grpSp>
              <p:nvGrpSpPr>
                <p:cNvPr id="12856" name="Group 568"/>
                <p:cNvGrpSpPr>
                  <a:grpSpLocks/>
                </p:cNvGrpSpPr>
                <p:nvPr/>
              </p:nvGrpSpPr>
              <p:grpSpPr bwMode="auto">
                <a:xfrm>
                  <a:off x="3488" y="826"/>
                  <a:ext cx="79" cy="38"/>
                  <a:chOff x="3488" y="826"/>
                  <a:chExt cx="79" cy="38"/>
                </a:xfrm>
              </p:grpSpPr>
              <p:sp>
                <p:nvSpPr>
                  <p:cNvPr id="12852" name="Freeform 564"/>
                  <p:cNvSpPr>
                    <a:spLocks/>
                  </p:cNvSpPr>
                  <p:nvPr/>
                </p:nvSpPr>
                <p:spPr bwMode="auto">
                  <a:xfrm>
                    <a:off x="3488" y="826"/>
                    <a:ext cx="47" cy="22"/>
                  </a:xfrm>
                  <a:custGeom>
                    <a:avLst/>
                    <a:gdLst/>
                    <a:ahLst/>
                    <a:cxnLst>
                      <a:cxn ang="0">
                        <a:pos x="0" y="13"/>
                      </a:cxn>
                      <a:cxn ang="0">
                        <a:pos x="12" y="0"/>
                      </a:cxn>
                      <a:cxn ang="0">
                        <a:pos x="46" y="7"/>
                      </a:cxn>
                      <a:cxn ang="0">
                        <a:pos x="33" y="21"/>
                      </a:cxn>
                      <a:cxn ang="0">
                        <a:pos x="0" y="13"/>
                      </a:cxn>
                    </a:cxnLst>
                    <a:rect l="0" t="0" r="r" b="b"/>
                    <a:pathLst>
                      <a:path w="47" h="22">
                        <a:moveTo>
                          <a:pt x="0" y="13"/>
                        </a:moveTo>
                        <a:lnTo>
                          <a:pt x="12" y="0"/>
                        </a:lnTo>
                        <a:lnTo>
                          <a:pt x="46" y="7"/>
                        </a:lnTo>
                        <a:lnTo>
                          <a:pt x="33" y="21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853" name="Freeform 565"/>
                  <p:cNvSpPr>
                    <a:spLocks/>
                  </p:cNvSpPr>
                  <p:nvPr/>
                </p:nvSpPr>
                <p:spPr bwMode="auto">
                  <a:xfrm>
                    <a:off x="3488" y="843"/>
                    <a:ext cx="32" cy="2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1"/>
                      </a:cxn>
                      <a:cxn ang="0">
                        <a:pos x="1" y="11"/>
                      </a:cxn>
                      <a:cxn ang="0">
                        <a:pos x="31" y="20"/>
                      </a:cxn>
                      <a:cxn ang="0">
                        <a:pos x="31" y="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32" h="21">
                        <a:moveTo>
                          <a:pt x="0" y="0"/>
                        </a:moveTo>
                        <a:lnTo>
                          <a:pt x="0" y="11"/>
                        </a:lnTo>
                        <a:lnTo>
                          <a:pt x="1" y="11"/>
                        </a:lnTo>
                        <a:lnTo>
                          <a:pt x="31" y="20"/>
                        </a:lnTo>
                        <a:lnTo>
                          <a:pt x="31" y="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854" name="Freeform 566"/>
                  <p:cNvSpPr>
                    <a:spLocks/>
                  </p:cNvSpPr>
                  <p:nvPr/>
                </p:nvSpPr>
                <p:spPr bwMode="auto">
                  <a:xfrm>
                    <a:off x="3525" y="835"/>
                    <a:ext cx="42" cy="29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13" y="0"/>
                      </a:cxn>
                      <a:cxn ang="0">
                        <a:pos x="41" y="4"/>
                      </a:cxn>
                      <a:cxn ang="0">
                        <a:pos x="41" y="16"/>
                      </a:cxn>
                      <a:cxn ang="0">
                        <a:pos x="0" y="28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42" h="29">
                        <a:moveTo>
                          <a:pt x="0" y="15"/>
                        </a:moveTo>
                        <a:lnTo>
                          <a:pt x="13" y="0"/>
                        </a:lnTo>
                        <a:lnTo>
                          <a:pt x="41" y="4"/>
                        </a:lnTo>
                        <a:lnTo>
                          <a:pt x="41" y="16"/>
                        </a:lnTo>
                        <a:lnTo>
                          <a:pt x="0" y="28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855" name="Freeform 567"/>
                  <p:cNvSpPr>
                    <a:spLocks/>
                  </p:cNvSpPr>
                  <p:nvPr/>
                </p:nvSpPr>
                <p:spPr bwMode="auto">
                  <a:xfrm>
                    <a:off x="3502" y="826"/>
                    <a:ext cx="65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32" y="2"/>
                      </a:cxn>
                      <a:cxn ang="0">
                        <a:pos x="64" y="8"/>
                      </a:cxn>
                      <a:cxn ang="0">
                        <a:pos x="35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65" h="9">
                        <a:moveTo>
                          <a:pt x="0" y="0"/>
                        </a:moveTo>
                        <a:lnTo>
                          <a:pt x="32" y="2"/>
                        </a:lnTo>
                        <a:lnTo>
                          <a:pt x="64" y="8"/>
                        </a:lnTo>
                        <a:lnTo>
                          <a:pt x="35" y="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  <p:grpSp>
              <p:nvGrpSpPr>
                <p:cNvPr id="12860" name="Group 572"/>
                <p:cNvGrpSpPr>
                  <a:grpSpLocks/>
                </p:cNvGrpSpPr>
                <p:nvPr/>
              </p:nvGrpSpPr>
              <p:grpSpPr bwMode="auto">
                <a:xfrm>
                  <a:off x="3493" y="834"/>
                  <a:ext cx="74" cy="27"/>
                  <a:chOff x="3493" y="834"/>
                  <a:chExt cx="74" cy="27"/>
                </a:xfrm>
              </p:grpSpPr>
              <p:sp>
                <p:nvSpPr>
                  <p:cNvPr id="12857" name="Line 569"/>
                  <p:cNvSpPr>
                    <a:spLocks noChangeShapeType="1"/>
                  </p:cNvSpPr>
                  <p:nvPr/>
                </p:nvSpPr>
                <p:spPr bwMode="auto">
                  <a:xfrm>
                    <a:off x="3493" y="849"/>
                    <a:ext cx="28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858" name="Line 5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29" y="834"/>
                    <a:ext cx="7" cy="27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859" name="Line 571"/>
                  <p:cNvSpPr>
                    <a:spLocks noChangeShapeType="1"/>
                  </p:cNvSpPr>
                  <p:nvPr/>
                </p:nvSpPr>
                <p:spPr bwMode="auto">
                  <a:xfrm>
                    <a:off x="3544" y="838"/>
                    <a:ext cx="23" cy="4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  <p:sp>
          <p:nvSpPr>
            <p:cNvPr id="12863" name="Freeform 575"/>
            <p:cNvSpPr>
              <a:spLocks/>
            </p:cNvSpPr>
            <p:nvPr/>
          </p:nvSpPr>
          <p:spPr bwMode="auto">
            <a:xfrm>
              <a:off x="3467" y="726"/>
              <a:ext cx="67" cy="86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66" y="0"/>
                </a:cxn>
                <a:cxn ang="0">
                  <a:pos x="66" y="34"/>
                </a:cxn>
                <a:cxn ang="0">
                  <a:pos x="0" y="85"/>
                </a:cxn>
                <a:cxn ang="0">
                  <a:pos x="0" y="43"/>
                </a:cxn>
              </a:cxnLst>
              <a:rect l="0" t="0" r="r" b="b"/>
              <a:pathLst>
                <a:path w="67" h="86">
                  <a:moveTo>
                    <a:pt x="0" y="43"/>
                  </a:moveTo>
                  <a:lnTo>
                    <a:pt x="66" y="0"/>
                  </a:lnTo>
                  <a:lnTo>
                    <a:pt x="66" y="34"/>
                  </a:lnTo>
                  <a:lnTo>
                    <a:pt x="0" y="85"/>
                  </a:lnTo>
                  <a:lnTo>
                    <a:pt x="0" y="43"/>
                  </a:lnTo>
                </a:path>
              </a:pathLst>
            </a:custGeom>
            <a:solidFill>
              <a:srgbClr val="5F5F5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2864" name="Freeform 576"/>
            <p:cNvSpPr>
              <a:spLocks/>
            </p:cNvSpPr>
            <p:nvPr/>
          </p:nvSpPr>
          <p:spPr bwMode="auto">
            <a:xfrm>
              <a:off x="3466" y="641"/>
              <a:ext cx="69" cy="129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68" y="0"/>
                </a:cxn>
                <a:cxn ang="0">
                  <a:pos x="68" y="85"/>
                </a:cxn>
                <a:cxn ang="0">
                  <a:pos x="0" y="128"/>
                </a:cxn>
                <a:cxn ang="0">
                  <a:pos x="0" y="27"/>
                </a:cxn>
              </a:cxnLst>
              <a:rect l="0" t="0" r="r" b="b"/>
              <a:pathLst>
                <a:path w="69" h="129">
                  <a:moveTo>
                    <a:pt x="0" y="27"/>
                  </a:moveTo>
                  <a:lnTo>
                    <a:pt x="68" y="0"/>
                  </a:lnTo>
                  <a:lnTo>
                    <a:pt x="68" y="85"/>
                  </a:lnTo>
                  <a:lnTo>
                    <a:pt x="0" y="128"/>
                  </a:lnTo>
                  <a:lnTo>
                    <a:pt x="0" y="27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2865" name="Freeform 577"/>
            <p:cNvSpPr>
              <a:spLocks/>
            </p:cNvSpPr>
            <p:nvPr/>
          </p:nvSpPr>
          <p:spPr bwMode="auto">
            <a:xfrm>
              <a:off x="3267" y="402"/>
              <a:ext cx="177" cy="2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76" y="0"/>
                </a:cxn>
                <a:cxn ang="0">
                  <a:pos x="169" y="199"/>
                </a:cxn>
                <a:cxn ang="0">
                  <a:pos x="0" y="187"/>
                </a:cxn>
                <a:cxn ang="0">
                  <a:pos x="8" y="0"/>
                </a:cxn>
              </a:cxnLst>
              <a:rect l="0" t="0" r="r" b="b"/>
              <a:pathLst>
                <a:path w="177" h="200">
                  <a:moveTo>
                    <a:pt x="8" y="0"/>
                  </a:moveTo>
                  <a:lnTo>
                    <a:pt x="176" y="0"/>
                  </a:lnTo>
                  <a:lnTo>
                    <a:pt x="169" y="199"/>
                  </a:lnTo>
                  <a:lnTo>
                    <a:pt x="0" y="187"/>
                  </a:lnTo>
                  <a:lnTo>
                    <a:pt x="8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2866" name="Freeform 578"/>
            <p:cNvSpPr>
              <a:spLocks/>
            </p:cNvSpPr>
            <p:nvPr/>
          </p:nvSpPr>
          <p:spPr bwMode="auto">
            <a:xfrm>
              <a:off x="3150" y="745"/>
              <a:ext cx="332" cy="89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331" y="36"/>
                </a:cxn>
                <a:cxn ang="0">
                  <a:pos x="312" y="68"/>
                </a:cxn>
                <a:cxn ang="0">
                  <a:pos x="293" y="88"/>
                </a:cxn>
                <a:cxn ang="0">
                  <a:pos x="0" y="44"/>
                </a:cxn>
                <a:cxn ang="0">
                  <a:pos x="21" y="31"/>
                </a:cxn>
                <a:cxn ang="0">
                  <a:pos x="54" y="0"/>
                </a:cxn>
              </a:cxnLst>
              <a:rect l="0" t="0" r="r" b="b"/>
              <a:pathLst>
                <a:path w="332" h="89">
                  <a:moveTo>
                    <a:pt x="54" y="0"/>
                  </a:moveTo>
                  <a:lnTo>
                    <a:pt x="331" y="36"/>
                  </a:lnTo>
                  <a:lnTo>
                    <a:pt x="312" y="68"/>
                  </a:lnTo>
                  <a:lnTo>
                    <a:pt x="293" y="88"/>
                  </a:lnTo>
                  <a:lnTo>
                    <a:pt x="0" y="44"/>
                  </a:lnTo>
                  <a:lnTo>
                    <a:pt x="21" y="31"/>
                  </a:lnTo>
                  <a:lnTo>
                    <a:pt x="54" y="0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2876" name="Group 588"/>
            <p:cNvGrpSpPr>
              <a:grpSpLocks/>
            </p:cNvGrpSpPr>
            <p:nvPr/>
          </p:nvGrpSpPr>
          <p:grpSpPr bwMode="auto">
            <a:xfrm>
              <a:off x="3470" y="646"/>
              <a:ext cx="65" cy="116"/>
              <a:chOff x="3470" y="646"/>
              <a:chExt cx="65" cy="116"/>
            </a:xfrm>
          </p:grpSpPr>
          <p:sp>
            <p:nvSpPr>
              <p:cNvPr id="12867" name="Line 579"/>
              <p:cNvSpPr>
                <a:spLocks noChangeShapeType="1"/>
              </p:cNvSpPr>
              <p:nvPr/>
            </p:nvSpPr>
            <p:spPr bwMode="auto">
              <a:xfrm flipV="1">
                <a:off x="3470" y="678"/>
                <a:ext cx="65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68" name="Line 580"/>
              <p:cNvSpPr>
                <a:spLocks noChangeShapeType="1"/>
              </p:cNvSpPr>
              <p:nvPr/>
            </p:nvSpPr>
            <p:spPr bwMode="auto">
              <a:xfrm flipV="1">
                <a:off x="3483" y="688"/>
                <a:ext cx="51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69" name="Line 581"/>
              <p:cNvSpPr>
                <a:spLocks noChangeShapeType="1"/>
              </p:cNvSpPr>
              <p:nvPr/>
            </p:nvSpPr>
            <p:spPr bwMode="auto">
              <a:xfrm flipV="1">
                <a:off x="3482" y="698"/>
                <a:ext cx="52" cy="4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0" name="Line 582"/>
              <p:cNvSpPr>
                <a:spLocks noChangeShapeType="1"/>
              </p:cNvSpPr>
              <p:nvPr/>
            </p:nvSpPr>
            <p:spPr bwMode="auto">
              <a:xfrm flipV="1">
                <a:off x="3483" y="708"/>
                <a:ext cx="52" cy="4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1" name="Line 583"/>
              <p:cNvSpPr>
                <a:spLocks noChangeShapeType="1"/>
              </p:cNvSpPr>
              <p:nvPr/>
            </p:nvSpPr>
            <p:spPr bwMode="auto">
              <a:xfrm flipV="1">
                <a:off x="3483" y="717"/>
                <a:ext cx="52" cy="4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2" name="Line 584"/>
              <p:cNvSpPr>
                <a:spLocks noChangeShapeType="1"/>
              </p:cNvSpPr>
              <p:nvPr/>
            </p:nvSpPr>
            <p:spPr bwMode="auto">
              <a:xfrm flipV="1">
                <a:off x="3482" y="668"/>
                <a:ext cx="53" cy="3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3" name="Line 585"/>
              <p:cNvSpPr>
                <a:spLocks noChangeShapeType="1"/>
              </p:cNvSpPr>
              <p:nvPr/>
            </p:nvSpPr>
            <p:spPr bwMode="auto">
              <a:xfrm flipV="1">
                <a:off x="3483" y="657"/>
                <a:ext cx="52" cy="3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4" name="Line 586"/>
              <p:cNvSpPr>
                <a:spLocks noChangeShapeType="1"/>
              </p:cNvSpPr>
              <p:nvPr/>
            </p:nvSpPr>
            <p:spPr bwMode="auto">
              <a:xfrm flipV="1">
                <a:off x="3482" y="646"/>
                <a:ext cx="52" cy="3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875" name="Line 587"/>
              <p:cNvSpPr>
                <a:spLocks noChangeShapeType="1"/>
              </p:cNvSpPr>
              <p:nvPr/>
            </p:nvSpPr>
            <p:spPr bwMode="auto">
              <a:xfrm flipH="1">
                <a:off x="3474" y="670"/>
                <a:ext cx="9" cy="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2894" name="Group 606"/>
            <p:cNvGrpSpPr>
              <a:grpSpLocks/>
            </p:cNvGrpSpPr>
            <p:nvPr/>
          </p:nvGrpSpPr>
          <p:grpSpPr bwMode="auto">
            <a:xfrm>
              <a:off x="3195" y="355"/>
              <a:ext cx="282" cy="296"/>
              <a:chOff x="3195" y="355"/>
              <a:chExt cx="282" cy="296"/>
            </a:xfrm>
          </p:grpSpPr>
          <p:grpSp>
            <p:nvGrpSpPr>
              <p:cNvPr id="12892" name="Group 604"/>
              <p:cNvGrpSpPr>
                <a:grpSpLocks/>
              </p:cNvGrpSpPr>
              <p:nvPr/>
            </p:nvGrpSpPr>
            <p:grpSpPr bwMode="auto">
              <a:xfrm>
                <a:off x="3195" y="355"/>
                <a:ext cx="282" cy="296"/>
                <a:chOff x="3195" y="355"/>
                <a:chExt cx="282" cy="296"/>
              </a:xfrm>
            </p:grpSpPr>
            <p:grpSp>
              <p:nvGrpSpPr>
                <p:cNvPr id="12881" name="Group 593"/>
                <p:cNvGrpSpPr>
                  <a:grpSpLocks/>
                </p:cNvGrpSpPr>
                <p:nvPr/>
              </p:nvGrpSpPr>
              <p:grpSpPr bwMode="auto">
                <a:xfrm>
                  <a:off x="3195" y="355"/>
                  <a:ext cx="282" cy="296"/>
                  <a:chOff x="3195" y="355"/>
                  <a:chExt cx="282" cy="296"/>
                </a:xfrm>
              </p:grpSpPr>
              <p:sp>
                <p:nvSpPr>
                  <p:cNvPr id="12877" name="Freeform 589"/>
                  <p:cNvSpPr>
                    <a:spLocks/>
                  </p:cNvSpPr>
                  <p:nvPr/>
                </p:nvSpPr>
                <p:spPr bwMode="auto">
                  <a:xfrm>
                    <a:off x="3195" y="355"/>
                    <a:ext cx="282" cy="296"/>
                  </a:xfrm>
                  <a:custGeom>
                    <a:avLst/>
                    <a:gdLst/>
                    <a:ahLst/>
                    <a:cxnLst>
                      <a:cxn ang="0">
                        <a:pos x="22" y="5"/>
                      </a:cxn>
                      <a:cxn ang="0">
                        <a:pos x="46" y="3"/>
                      </a:cxn>
                      <a:cxn ang="0">
                        <a:pos x="80" y="1"/>
                      </a:cxn>
                      <a:cxn ang="0">
                        <a:pos x="114" y="0"/>
                      </a:cxn>
                      <a:cxn ang="0">
                        <a:pos x="153" y="0"/>
                      </a:cxn>
                      <a:cxn ang="0">
                        <a:pos x="182" y="0"/>
                      </a:cxn>
                      <a:cxn ang="0">
                        <a:pos x="225" y="2"/>
                      </a:cxn>
                      <a:cxn ang="0">
                        <a:pos x="266" y="5"/>
                      </a:cxn>
                      <a:cxn ang="0">
                        <a:pos x="276" y="5"/>
                      </a:cxn>
                      <a:cxn ang="0">
                        <a:pos x="279" y="6"/>
                      </a:cxn>
                      <a:cxn ang="0">
                        <a:pos x="280" y="8"/>
                      </a:cxn>
                      <a:cxn ang="0">
                        <a:pos x="281" y="10"/>
                      </a:cxn>
                      <a:cxn ang="0">
                        <a:pos x="281" y="12"/>
                      </a:cxn>
                      <a:cxn ang="0">
                        <a:pos x="271" y="289"/>
                      </a:cxn>
                      <a:cxn ang="0">
                        <a:pos x="269" y="294"/>
                      </a:cxn>
                      <a:cxn ang="0">
                        <a:pos x="266" y="295"/>
                      </a:cxn>
                      <a:cxn ang="0">
                        <a:pos x="176" y="288"/>
                      </a:cxn>
                      <a:cxn ang="0">
                        <a:pos x="86" y="280"/>
                      </a:cxn>
                      <a:cxn ang="0">
                        <a:pos x="4" y="274"/>
                      </a:cxn>
                      <a:cxn ang="0">
                        <a:pos x="0" y="267"/>
                      </a:cxn>
                      <a:cxn ang="0">
                        <a:pos x="12" y="14"/>
                      </a:cxn>
                      <a:cxn ang="0">
                        <a:pos x="22" y="5"/>
                      </a:cxn>
                    </a:cxnLst>
                    <a:rect l="0" t="0" r="r" b="b"/>
                    <a:pathLst>
                      <a:path w="282" h="296">
                        <a:moveTo>
                          <a:pt x="22" y="5"/>
                        </a:moveTo>
                        <a:lnTo>
                          <a:pt x="46" y="3"/>
                        </a:lnTo>
                        <a:lnTo>
                          <a:pt x="80" y="1"/>
                        </a:lnTo>
                        <a:lnTo>
                          <a:pt x="114" y="0"/>
                        </a:lnTo>
                        <a:lnTo>
                          <a:pt x="153" y="0"/>
                        </a:lnTo>
                        <a:lnTo>
                          <a:pt x="182" y="0"/>
                        </a:lnTo>
                        <a:lnTo>
                          <a:pt x="225" y="2"/>
                        </a:lnTo>
                        <a:lnTo>
                          <a:pt x="266" y="5"/>
                        </a:lnTo>
                        <a:lnTo>
                          <a:pt x="276" y="5"/>
                        </a:lnTo>
                        <a:lnTo>
                          <a:pt x="279" y="6"/>
                        </a:lnTo>
                        <a:lnTo>
                          <a:pt x="280" y="8"/>
                        </a:lnTo>
                        <a:lnTo>
                          <a:pt x="281" y="10"/>
                        </a:lnTo>
                        <a:lnTo>
                          <a:pt x="281" y="12"/>
                        </a:lnTo>
                        <a:lnTo>
                          <a:pt x="271" y="289"/>
                        </a:lnTo>
                        <a:lnTo>
                          <a:pt x="269" y="294"/>
                        </a:lnTo>
                        <a:lnTo>
                          <a:pt x="266" y="295"/>
                        </a:lnTo>
                        <a:lnTo>
                          <a:pt x="176" y="288"/>
                        </a:lnTo>
                        <a:lnTo>
                          <a:pt x="86" y="280"/>
                        </a:lnTo>
                        <a:lnTo>
                          <a:pt x="4" y="274"/>
                        </a:lnTo>
                        <a:lnTo>
                          <a:pt x="0" y="267"/>
                        </a:lnTo>
                        <a:lnTo>
                          <a:pt x="12" y="14"/>
                        </a:lnTo>
                        <a:lnTo>
                          <a:pt x="22" y="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2878" name="Arc 590"/>
                  <p:cNvSpPr>
                    <a:spLocks/>
                  </p:cNvSpPr>
                  <p:nvPr/>
                </p:nvSpPr>
                <p:spPr bwMode="auto">
                  <a:xfrm>
                    <a:off x="3472" y="361"/>
                    <a:ext cx="4" cy="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879" name="Arc 591"/>
                  <p:cNvSpPr>
                    <a:spLocks/>
                  </p:cNvSpPr>
                  <p:nvPr/>
                </p:nvSpPr>
                <p:spPr bwMode="auto">
                  <a:xfrm>
                    <a:off x="3208" y="362"/>
                    <a:ext cx="11" cy="9"/>
                  </a:xfrm>
                  <a:custGeom>
                    <a:avLst/>
                    <a:gdLst>
                      <a:gd name="G0" fmla="+- 21481 0 0"/>
                      <a:gd name="G1" fmla="+- 21520 0 0"/>
                      <a:gd name="G2" fmla="+- 21600 0 0"/>
                      <a:gd name="T0" fmla="*/ 0 w 21481"/>
                      <a:gd name="T1" fmla="*/ 19259 h 21520"/>
                      <a:gd name="T2" fmla="*/ 19622 w 21481"/>
                      <a:gd name="T3" fmla="*/ 0 h 21520"/>
                      <a:gd name="T4" fmla="*/ 21481 w 21481"/>
                      <a:gd name="T5" fmla="*/ 21520 h 215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481" h="21520" fill="none" extrusionOk="0">
                        <a:moveTo>
                          <a:pt x="-1" y="19258"/>
                        </a:moveTo>
                        <a:cubicBezTo>
                          <a:pt x="1082" y="8967"/>
                          <a:pt x="9312" y="890"/>
                          <a:pt x="19622" y="0"/>
                        </a:cubicBezTo>
                      </a:path>
                      <a:path w="21481" h="21520" stroke="0" extrusionOk="0">
                        <a:moveTo>
                          <a:pt x="-1" y="19258"/>
                        </a:moveTo>
                        <a:cubicBezTo>
                          <a:pt x="1082" y="8967"/>
                          <a:pt x="9312" y="890"/>
                          <a:pt x="19622" y="0"/>
                        </a:cubicBezTo>
                        <a:lnTo>
                          <a:pt x="21481" y="2152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880" name="Arc 592"/>
                  <p:cNvSpPr>
                    <a:spLocks/>
                  </p:cNvSpPr>
                  <p:nvPr/>
                </p:nvSpPr>
                <p:spPr bwMode="auto">
                  <a:xfrm>
                    <a:off x="3196" y="623"/>
                    <a:ext cx="3" cy="6"/>
                  </a:xfrm>
                  <a:custGeom>
                    <a:avLst/>
                    <a:gdLst>
                      <a:gd name="G0" fmla="+- 21600 0 0"/>
                      <a:gd name="G1" fmla="+- 0 0 0"/>
                      <a:gd name="G2" fmla="+- 21600 0 0"/>
                      <a:gd name="T0" fmla="*/ 13578 w 21600"/>
                      <a:gd name="T1" fmla="*/ 20055 h 20055"/>
                      <a:gd name="T2" fmla="*/ 0 w 21600"/>
                      <a:gd name="T3" fmla="*/ 0 h 20055"/>
                      <a:gd name="T4" fmla="*/ 21600 w 21600"/>
                      <a:gd name="T5" fmla="*/ 0 h 200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0055" fill="none" extrusionOk="0">
                        <a:moveTo>
                          <a:pt x="13577" y="20055"/>
                        </a:moveTo>
                        <a:cubicBezTo>
                          <a:pt x="5377" y="16774"/>
                          <a:pt x="0" y="8832"/>
                          <a:pt x="0" y="0"/>
                        </a:cubicBezTo>
                      </a:path>
                      <a:path w="21600" h="20055" stroke="0" extrusionOk="0">
                        <a:moveTo>
                          <a:pt x="13577" y="20055"/>
                        </a:moveTo>
                        <a:cubicBezTo>
                          <a:pt x="5377" y="16774"/>
                          <a:pt x="0" y="8832"/>
                          <a:pt x="0" y="0"/>
                        </a:cubicBez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  <p:grpSp>
              <p:nvGrpSpPr>
                <p:cNvPr id="12891" name="Group 603"/>
                <p:cNvGrpSpPr>
                  <a:grpSpLocks/>
                </p:cNvGrpSpPr>
                <p:nvPr/>
              </p:nvGrpSpPr>
              <p:grpSpPr bwMode="auto">
                <a:xfrm>
                  <a:off x="3225" y="400"/>
                  <a:ext cx="214" cy="201"/>
                  <a:chOff x="3225" y="400"/>
                  <a:chExt cx="214" cy="201"/>
                </a:xfrm>
              </p:grpSpPr>
              <p:grpSp>
                <p:nvGrpSpPr>
                  <p:cNvPr id="12886" name="Group 598"/>
                  <p:cNvGrpSpPr>
                    <a:grpSpLocks/>
                  </p:cNvGrpSpPr>
                  <p:nvPr/>
                </p:nvGrpSpPr>
                <p:grpSpPr bwMode="auto">
                  <a:xfrm>
                    <a:off x="3225" y="400"/>
                    <a:ext cx="214" cy="201"/>
                    <a:chOff x="3225" y="400"/>
                    <a:chExt cx="214" cy="201"/>
                  </a:xfrm>
                </p:grpSpPr>
                <p:sp>
                  <p:nvSpPr>
                    <p:cNvPr id="12882" name="Freeform 594"/>
                    <p:cNvSpPr>
                      <a:spLocks/>
                    </p:cNvSpPr>
                    <p:nvPr/>
                  </p:nvSpPr>
                  <p:spPr bwMode="auto">
                    <a:xfrm>
                      <a:off x="3233" y="400"/>
                      <a:ext cx="20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03" y="2"/>
                        </a:cxn>
                        <a:cxn ang="0">
                          <a:pos x="199" y="0"/>
                        </a:cxn>
                        <a:cxn ang="0">
                          <a:pos x="4" y="0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204" h="3">
                          <a:moveTo>
                            <a:pt x="0" y="2"/>
                          </a:moveTo>
                          <a:lnTo>
                            <a:pt x="203" y="2"/>
                          </a:lnTo>
                          <a:lnTo>
                            <a:pt x="199" y="0"/>
                          </a:lnTo>
                          <a:lnTo>
                            <a:pt x="4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883" name="Freeform 595"/>
                    <p:cNvSpPr>
                      <a:spLocks/>
                    </p:cNvSpPr>
                    <p:nvPr/>
                  </p:nvSpPr>
                  <p:spPr bwMode="auto">
                    <a:xfrm>
                      <a:off x="3431" y="402"/>
                      <a:ext cx="8" cy="19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3"/>
                        </a:cxn>
                        <a:cxn ang="0">
                          <a:pos x="7" y="0"/>
                        </a:cxn>
                        <a:cxn ang="0">
                          <a:pos x="4" y="107"/>
                        </a:cxn>
                        <a:cxn ang="0">
                          <a:pos x="2" y="198"/>
                        </a:cxn>
                        <a:cxn ang="0">
                          <a:pos x="0" y="193"/>
                        </a:cxn>
                        <a:cxn ang="0">
                          <a:pos x="4" y="3"/>
                        </a:cxn>
                      </a:cxnLst>
                      <a:rect l="0" t="0" r="r" b="b"/>
                      <a:pathLst>
                        <a:path w="8" h="199">
                          <a:moveTo>
                            <a:pt x="4" y="3"/>
                          </a:moveTo>
                          <a:lnTo>
                            <a:pt x="7" y="0"/>
                          </a:lnTo>
                          <a:lnTo>
                            <a:pt x="4" y="107"/>
                          </a:lnTo>
                          <a:lnTo>
                            <a:pt x="2" y="198"/>
                          </a:lnTo>
                          <a:lnTo>
                            <a:pt x="0" y="193"/>
                          </a:lnTo>
                          <a:lnTo>
                            <a:pt x="4" y="3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884" name="Freeform 596"/>
                    <p:cNvSpPr>
                      <a:spLocks/>
                    </p:cNvSpPr>
                    <p:nvPr/>
                  </p:nvSpPr>
                  <p:spPr bwMode="auto">
                    <a:xfrm>
                      <a:off x="3225" y="589"/>
                      <a:ext cx="204" cy="12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0"/>
                        </a:cxn>
                        <a:cxn ang="0">
                          <a:pos x="0" y="4"/>
                        </a:cxn>
                        <a:cxn ang="0">
                          <a:pos x="203" y="11"/>
                        </a:cxn>
                        <a:cxn ang="0">
                          <a:pos x="199" y="7"/>
                        </a:cxn>
                        <a:cxn ang="0">
                          <a:pos x="5" y="0"/>
                        </a:cxn>
                      </a:cxnLst>
                      <a:rect l="0" t="0" r="r" b="b"/>
                      <a:pathLst>
                        <a:path w="204" h="12">
                          <a:moveTo>
                            <a:pt x="5" y="0"/>
                          </a:moveTo>
                          <a:lnTo>
                            <a:pt x="0" y="4"/>
                          </a:lnTo>
                          <a:lnTo>
                            <a:pt x="203" y="11"/>
                          </a:lnTo>
                          <a:lnTo>
                            <a:pt x="199" y="7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885" name="Freeform 597"/>
                    <p:cNvSpPr>
                      <a:spLocks/>
                    </p:cNvSpPr>
                    <p:nvPr/>
                  </p:nvSpPr>
                  <p:spPr bwMode="auto">
                    <a:xfrm>
                      <a:off x="3225" y="402"/>
                      <a:ext cx="7" cy="188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6" y="4"/>
                        </a:cxn>
                        <a:cxn ang="0">
                          <a:pos x="2" y="182"/>
                        </a:cxn>
                        <a:cxn ang="0">
                          <a:pos x="0" y="187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7" h="188">
                          <a:moveTo>
                            <a:pt x="4" y="0"/>
                          </a:moveTo>
                          <a:lnTo>
                            <a:pt x="6" y="4"/>
                          </a:lnTo>
                          <a:lnTo>
                            <a:pt x="2" y="182"/>
                          </a:lnTo>
                          <a:lnTo>
                            <a:pt x="0" y="187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2890" name="Group 602"/>
                  <p:cNvGrpSpPr>
                    <a:grpSpLocks/>
                  </p:cNvGrpSpPr>
                  <p:nvPr/>
                </p:nvGrpSpPr>
                <p:grpSpPr bwMode="auto">
                  <a:xfrm>
                    <a:off x="3229" y="406"/>
                    <a:ext cx="205" cy="190"/>
                    <a:chOff x="3229" y="406"/>
                    <a:chExt cx="205" cy="190"/>
                  </a:xfrm>
                </p:grpSpPr>
                <p:sp>
                  <p:nvSpPr>
                    <p:cNvPr id="12887" name="Freeform 599"/>
                    <p:cNvSpPr>
                      <a:spLocks/>
                    </p:cNvSpPr>
                    <p:nvPr/>
                  </p:nvSpPr>
                  <p:spPr bwMode="auto">
                    <a:xfrm>
                      <a:off x="3229" y="406"/>
                      <a:ext cx="205" cy="190"/>
                    </a:xfrm>
                    <a:custGeom>
                      <a:avLst/>
                      <a:gdLst/>
                      <a:ahLst/>
                      <a:cxnLst>
                        <a:cxn ang="0">
                          <a:pos x="8" y="0"/>
                        </a:cxn>
                        <a:cxn ang="0">
                          <a:pos x="204" y="0"/>
                        </a:cxn>
                        <a:cxn ang="0">
                          <a:pos x="196" y="189"/>
                        </a:cxn>
                        <a:cxn ang="0">
                          <a:pos x="0" y="178"/>
                        </a:cxn>
                        <a:cxn ang="0">
                          <a:pos x="8" y="0"/>
                        </a:cxn>
                      </a:cxnLst>
                      <a:rect l="0" t="0" r="r" b="b"/>
                      <a:pathLst>
                        <a:path w="205" h="190">
                          <a:moveTo>
                            <a:pt x="8" y="0"/>
                          </a:moveTo>
                          <a:lnTo>
                            <a:pt x="204" y="0"/>
                          </a:lnTo>
                          <a:lnTo>
                            <a:pt x="196" y="189"/>
                          </a:lnTo>
                          <a:lnTo>
                            <a:pt x="0" y="178"/>
                          </a:lnTo>
                          <a:lnTo>
                            <a:pt x="8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888" name="Freeform 600"/>
                    <p:cNvSpPr>
                      <a:spLocks/>
                    </p:cNvSpPr>
                    <p:nvPr/>
                  </p:nvSpPr>
                  <p:spPr bwMode="auto">
                    <a:xfrm>
                      <a:off x="3237" y="413"/>
                      <a:ext cx="188" cy="176"/>
                    </a:xfrm>
                    <a:custGeom>
                      <a:avLst/>
                      <a:gdLst/>
                      <a:ahLst/>
                      <a:cxnLst>
                        <a:cxn ang="0">
                          <a:pos x="7" y="0"/>
                        </a:cxn>
                        <a:cxn ang="0">
                          <a:pos x="187" y="0"/>
                        </a:cxn>
                        <a:cxn ang="0">
                          <a:pos x="180" y="175"/>
                        </a:cxn>
                        <a:cxn ang="0">
                          <a:pos x="0" y="166"/>
                        </a:cxn>
                        <a:cxn ang="0">
                          <a:pos x="7" y="0"/>
                        </a:cxn>
                      </a:cxnLst>
                      <a:rect l="0" t="0" r="r" b="b"/>
                      <a:pathLst>
                        <a:path w="188" h="176">
                          <a:moveTo>
                            <a:pt x="7" y="0"/>
                          </a:moveTo>
                          <a:lnTo>
                            <a:pt x="187" y="0"/>
                          </a:lnTo>
                          <a:lnTo>
                            <a:pt x="180" y="175"/>
                          </a:lnTo>
                          <a:lnTo>
                            <a:pt x="0" y="166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889" name="Freeform 601"/>
                    <p:cNvSpPr>
                      <a:spLocks/>
                    </p:cNvSpPr>
                    <p:nvPr/>
                  </p:nvSpPr>
                  <p:spPr bwMode="auto">
                    <a:xfrm>
                      <a:off x="3240" y="424"/>
                      <a:ext cx="177" cy="157"/>
                    </a:xfrm>
                    <a:custGeom>
                      <a:avLst/>
                      <a:gdLst/>
                      <a:ahLst/>
                      <a:cxnLst>
                        <a:cxn ang="0">
                          <a:pos x="6" y="0"/>
                        </a:cxn>
                        <a:cxn ang="0">
                          <a:pos x="176" y="0"/>
                        </a:cxn>
                        <a:cxn ang="0">
                          <a:pos x="169" y="156"/>
                        </a:cxn>
                        <a:cxn ang="0">
                          <a:pos x="0" y="149"/>
                        </a:cxn>
                        <a:cxn ang="0">
                          <a:pos x="6" y="0"/>
                        </a:cxn>
                      </a:cxnLst>
                      <a:rect l="0" t="0" r="r" b="b"/>
                      <a:pathLst>
                        <a:path w="177" h="157">
                          <a:moveTo>
                            <a:pt x="6" y="0"/>
                          </a:moveTo>
                          <a:lnTo>
                            <a:pt x="176" y="0"/>
                          </a:lnTo>
                          <a:lnTo>
                            <a:pt x="169" y="156"/>
                          </a:lnTo>
                          <a:lnTo>
                            <a:pt x="0" y="149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2893" name="Freeform 605"/>
              <p:cNvSpPr>
                <a:spLocks/>
              </p:cNvSpPr>
              <p:nvPr/>
            </p:nvSpPr>
            <p:spPr bwMode="auto">
              <a:xfrm>
                <a:off x="3426" y="630"/>
                <a:ext cx="6" cy="2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2953" name="Group 665"/>
            <p:cNvGrpSpPr>
              <a:grpSpLocks/>
            </p:cNvGrpSpPr>
            <p:nvPr/>
          </p:nvGrpSpPr>
          <p:grpSpPr bwMode="auto">
            <a:xfrm>
              <a:off x="3150" y="747"/>
              <a:ext cx="333" cy="104"/>
              <a:chOff x="3150" y="747"/>
              <a:chExt cx="333" cy="104"/>
            </a:xfrm>
          </p:grpSpPr>
          <p:sp>
            <p:nvSpPr>
              <p:cNvPr id="12895" name="Freeform 607"/>
              <p:cNvSpPr>
                <a:spLocks/>
              </p:cNvSpPr>
              <p:nvPr/>
            </p:nvSpPr>
            <p:spPr bwMode="auto">
              <a:xfrm>
                <a:off x="3382" y="782"/>
                <a:ext cx="77" cy="41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12" y="23"/>
                  </a:cxn>
                  <a:cxn ang="0">
                    <a:pos x="0" y="33"/>
                  </a:cxn>
                  <a:cxn ang="0">
                    <a:pos x="50" y="40"/>
                  </a:cxn>
                  <a:cxn ang="0">
                    <a:pos x="61" y="27"/>
                  </a:cxn>
                  <a:cxn ang="0">
                    <a:pos x="76" y="6"/>
                  </a:cxn>
                  <a:cxn ang="0">
                    <a:pos x="29" y="0"/>
                  </a:cxn>
                </a:cxnLst>
                <a:rect l="0" t="0" r="r" b="b"/>
                <a:pathLst>
                  <a:path w="77" h="41">
                    <a:moveTo>
                      <a:pt x="29" y="0"/>
                    </a:moveTo>
                    <a:lnTo>
                      <a:pt x="12" y="23"/>
                    </a:lnTo>
                    <a:lnTo>
                      <a:pt x="0" y="33"/>
                    </a:lnTo>
                    <a:lnTo>
                      <a:pt x="50" y="40"/>
                    </a:lnTo>
                    <a:lnTo>
                      <a:pt x="61" y="27"/>
                    </a:lnTo>
                    <a:lnTo>
                      <a:pt x="76" y="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2952" name="Group 664"/>
              <p:cNvGrpSpPr>
                <a:grpSpLocks/>
              </p:cNvGrpSpPr>
              <p:nvPr/>
            </p:nvGrpSpPr>
            <p:grpSpPr bwMode="auto">
              <a:xfrm>
                <a:off x="3150" y="747"/>
                <a:ext cx="333" cy="104"/>
                <a:chOff x="3150" y="747"/>
                <a:chExt cx="333" cy="104"/>
              </a:xfrm>
            </p:grpSpPr>
            <p:sp>
              <p:nvSpPr>
                <p:cNvPr id="12896" name="Freeform 608"/>
                <p:cNvSpPr>
                  <a:spLocks/>
                </p:cNvSpPr>
                <p:nvPr/>
              </p:nvSpPr>
              <p:spPr bwMode="auto">
                <a:xfrm>
                  <a:off x="3150" y="792"/>
                  <a:ext cx="294" cy="5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"/>
                    </a:cxn>
                    <a:cxn ang="0">
                      <a:pos x="293" y="58"/>
                    </a:cxn>
                    <a:cxn ang="0">
                      <a:pos x="293" y="4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94" h="59">
                      <a:moveTo>
                        <a:pt x="0" y="0"/>
                      </a:moveTo>
                      <a:lnTo>
                        <a:pt x="0" y="15"/>
                      </a:lnTo>
                      <a:lnTo>
                        <a:pt x="293" y="58"/>
                      </a:lnTo>
                      <a:lnTo>
                        <a:pt x="293" y="4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2897" name="Freeform 609"/>
                <p:cNvSpPr>
                  <a:spLocks/>
                </p:cNvSpPr>
                <p:nvPr/>
              </p:nvSpPr>
              <p:spPr bwMode="auto">
                <a:xfrm>
                  <a:off x="3448" y="783"/>
                  <a:ext cx="34" cy="68"/>
                </a:xfrm>
                <a:custGeom>
                  <a:avLst/>
                  <a:gdLst/>
                  <a:ahLst/>
                  <a:cxnLst>
                    <a:cxn ang="0">
                      <a:pos x="0" y="52"/>
                    </a:cxn>
                    <a:cxn ang="0">
                      <a:pos x="0" y="67"/>
                    </a:cxn>
                    <a:cxn ang="0">
                      <a:pos x="14" y="51"/>
                    </a:cxn>
                    <a:cxn ang="0">
                      <a:pos x="20" y="42"/>
                    </a:cxn>
                    <a:cxn ang="0">
                      <a:pos x="33" y="19"/>
                    </a:cxn>
                    <a:cxn ang="0">
                      <a:pos x="33" y="0"/>
                    </a:cxn>
                    <a:cxn ang="0">
                      <a:pos x="16" y="32"/>
                    </a:cxn>
                    <a:cxn ang="0">
                      <a:pos x="0" y="52"/>
                    </a:cxn>
                  </a:cxnLst>
                  <a:rect l="0" t="0" r="r" b="b"/>
                  <a:pathLst>
                    <a:path w="34" h="68">
                      <a:moveTo>
                        <a:pt x="0" y="52"/>
                      </a:moveTo>
                      <a:lnTo>
                        <a:pt x="0" y="67"/>
                      </a:lnTo>
                      <a:lnTo>
                        <a:pt x="14" y="51"/>
                      </a:lnTo>
                      <a:lnTo>
                        <a:pt x="20" y="42"/>
                      </a:lnTo>
                      <a:lnTo>
                        <a:pt x="33" y="19"/>
                      </a:lnTo>
                      <a:lnTo>
                        <a:pt x="33" y="0"/>
                      </a:lnTo>
                      <a:lnTo>
                        <a:pt x="16" y="32"/>
                      </a:lnTo>
                      <a:lnTo>
                        <a:pt x="0" y="52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2898" name="Line 610"/>
                <p:cNvSpPr>
                  <a:spLocks noChangeShapeType="1"/>
                </p:cNvSpPr>
                <p:nvPr/>
              </p:nvSpPr>
              <p:spPr bwMode="auto">
                <a:xfrm>
                  <a:off x="3154" y="801"/>
                  <a:ext cx="290" cy="38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grpSp>
              <p:nvGrpSpPr>
                <p:cNvPr id="12948" name="Group 660"/>
                <p:cNvGrpSpPr>
                  <a:grpSpLocks/>
                </p:cNvGrpSpPr>
                <p:nvPr/>
              </p:nvGrpSpPr>
              <p:grpSpPr bwMode="auto">
                <a:xfrm>
                  <a:off x="3169" y="747"/>
                  <a:ext cx="284" cy="85"/>
                  <a:chOff x="3169" y="747"/>
                  <a:chExt cx="284" cy="85"/>
                </a:xfrm>
              </p:grpSpPr>
              <p:sp>
                <p:nvSpPr>
                  <p:cNvPr id="12899" name="Freeform 611"/>
                  <p:cNvSpPr>
                    <a:spLocks/>
                  </p:cNvSpPr>
                  <p:nvPr/>
                </p:nvSpPr>
                <p:spPr bwMode="auto">
                  <a:xfrm>
                    <a:off x="3169" y="754"/>
                    <a:ext cx="216" cy="58"/>
                  </a:xfrm>
                  <a:custGeom>
                    <a:avLst/>
                    <a:gdLst/>
                    <a:ahLst/>
                    <a:cxnLst>
                      <a:cxn ang="0">
                        <a:pos x="37" y="0"/>
                      </a:cxn>
                      <a:cxn ang="0">
                        <a:pos x="11" y="25"/>
                      </a:cxn>
                      <a:cxn ang="0">
                        <a:pos x="0" y="33"/>
                      </a:cxn>
                      <a:cxn ang="0">
                        <a:pos x="183" y="57"/>
                      </a:cxn>
                      <a:cxn ang="0">
                        <a:pos x="196" y="46"/>
                      </a:cxn>
                      <a:cxn ang="0">
                        <a:pos x="215" y="23"/>
                      </a:cxn>
                      <a:cxn ang="0">
                        <a:pos x="37" y="0"/>
                      </a:cxn>
                    </a:cxnLst>
                    <a:rect l="0" t="0" r="r" b="b"/>
                    <a:pathLst>
                      <a:path w="216" h="58">
                        <a:moveTo>
                          <a:pt x="37" y="0"/>
                        </a:moveTo>
                        <a:lnTo>
                          <a:pt x="11" y="25"/>
                        </a:lnTo>
                        <a:lnTo>
                          <a:pt x="0" y="33"/>
                        </a:lnTo>
                        <a:lnTo>
                          <a:pt x="183" y="57"/>
                        </a:lnTo>
                        <a:lnTo>
                          <a:pt x="196" y="46"/>
                        </a:lnTo>
                        <a:lnTo>
                          <a:pt x="215" y="23"/>
                        </a:lnTo>
                        <a:lnTo>
                          <a:pt x="37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grpSp>
                <p:nvGrpSpPr>
                  <p:cNvPr id="12947" name="Group 659"/>
                  <p:cNvGrpSpPr>
                    <a:grpSpLocks/>
                  </p:cNvGrpSpPr>
                  <p:nvPr/>
                </p:nvGrpSpPr>
                <p:grpSpPr bwMode="auto">
                  <a:xfrm>
                    <a:off x="3179" y="747"/>
                    <a:ext cx="274" cy="85"/>
                    <a:chOff x="3179" y="747"/>
                    <a:chExt cx="274" cy="85"/>
                  </a:xfrm>
                </p:grpSpPr>
                <p:grpSp>
                  <p:nvGrpSpPr>
                    <p:cNvPr id="12933" name="Group 6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3" y="747"/>
                      <a:ext cx="198" cy="72"/>
                      <a:chOff x="3183" y="747"/>
                      <a:chExt cx="198" cy="72"/>
                    </a:xfrm>
                  </p:grpSpPr>
                  <p:grpSp>
                    <p:nvGrpSpPr>
                      <p:cNvPr id="12902" name="Group 6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83" y="747"/>
                        <a:ext cx="35" cy="50"/>
                        <a:chOff x="3183" y="747"/>
                        <a:chExt cx="35" cy="50"/>
                      </a:xfrm>
                    </p:grpSpPr>
                    <p:sp>
                      <p:nvSpPr>
                        <p:cNvPr id="12900" name="Line 6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83" y="779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01" name="Line 6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197" y="747"/>
                          <a:ext cx="21" cy="4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05" name="Group 6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00" y="749"/>
                        <a:ext cx="35" cy="51"/>
                        <a:chOff x="3200" y="749"/>
                        <a:chExt cx="35" cy="51"/>
                      </a:xfrm>
                    </p:grpSpPr>
                    <p:sp>
                      <p:nvSpPr>
                        <p:cNvPr id="12903" name="Line 6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00" y="782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04" name="Line 6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14" y="749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08" name="Group 6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17" y="750"/>
                        <a:ext cx="36" cy="51"/>
                        <a:chOff x="3217" y="750"/>
                        <a:chExt cx="36" cy="51"/>
                      </a:xfrm>
                    </p:grpSpPr>
                    <p:sp>
                      <p:nvSpPr>
                        <p:cNvPr id="12906" name="Line 6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17" y="784"/>
                          <a:ext cx="6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07" name="Line 6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31" y="750"/>
                          <a:ext cx="22" cy="4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11" name="Group 6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33" y="754"/>
                        <a:ext cx="35" cy="50"/>
                        <a:chOff x="3233" y="754"/>
                        <a:chExt cx="35" cy="50"/>
                      </a:xfrm>
                    </p:grpSpPr>
                    <p:sp>
                      <p:nvSpPr>
                        <p:cNvPr id="12909" name="Line 6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33" y="786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10" name="Line 6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47" y="754"/>
                          <a:ext cx="21" cy="4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14" name="Group 6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50" y="755"/>
                        <a:ext cx="35" cy="51"/>
                        <a:chOff x="3250" y="755"/>
                        <a:chExt cx="35" cy="51"/>
                      </a:xfrm>
                    </p:grpSpPr>
                    <p:sp>
                      <p:nvSpPr>
                        <p:cNvPr id="12912" name="Line 6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50" y="788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13" name="Line 6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64" y="755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17" name="Group 6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6" y="757"/>
                        <a:ext cx="35" cy="50"/>
                        <a:chOff x="3266" y="757"/>
                        <a:chExt cx="35" cy="50"/>
                      </a:xfrm>
                    </p:grpSpPr>
                    <p:sp>
                      <p:nvSpPr>
                        <p:cNvPr id="12915" name="Line 6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66" y="789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16" name="Line 6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80" y="757"/>
                          <a:ext cx="21" cy="4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20" name="Group 6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82" y="759"/>
                        <a:ext cx="36" cy="51"/>
                        <a:chOff x="3282" y="759"/>
                        <a:chExt cx="36" cy="51"/>
                      </a:xfrm>
                    </p:grpSpPr>
                    <p:sp>
                      <p:nvSpPr>
                        <p:cNvPr id="12918" name="Line 6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82" y="792"/>
                          <a:ext cx="7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19" name="Line 63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97" y="759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23" name="Group 6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98" y="762"/>
                        <a:ext cx="35" cy="51"/>
                        <a:chOff x="3298" y="762"/>
                        <a:chExt cx="35" cy="51"/>
                      </a:xfrm>
                    </p:grpSpPr>
                    <p:sp>
                      <p:nvSpPr>
                        <p:cNvPr id="12921" name="Line 6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298" y="795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22" name="Line 63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2" y="762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26" name="Group 63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4" y="765"/>
                        <a:ext cx="35" cy="51"/>
                        <a:chOff x="3314" y="765"/>
                        <a:chExt cx="35" cy="51"/>
                      </a:xfrm>
                    </p:grpSpPr>
                    <p:sp>
                      <p:nvSpPr>
                        <p:cNvPr id="12924" name="Line 6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14" y="798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25" name="Line 6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28" y="765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29" name="Group 6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30" y="767"/>
                        <a:ext cx="35" cy="50"/>
                        <a:chOff x="3330" y="767"/>
                        <a:chExt cx="35" cy="50"/>
                      </a:xfrm>
                    </p:grpSpPr>
                    <p:sp>
                      <p:nvSpPr>
                        <p:cNvPr id="12927" name="Line 6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30" y="799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28" name="Line 64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44" y="767"/>
                          <a:ext cx="21" cy="4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32" name="Group 6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46" y="768"/>
                        <a:ext cx="35" cy="51"/>
                        <a:chOff x="3346" y="768"/>
                        <a:chExt cx="35" cy="51"/>
                      </a:xfrm>
                    </p:grpSpPr>
                    <p:sp>
                      <p:nvSpPr>
                        <p:cNvPr id="12930" name="Line 64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46" y="801"/>
                          <a:ext cx="6" cy="1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31" name="Line 6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60" y="768"/>
                          <a:ext cx="21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grpSp>
                  <p:nvGrpSpPr>
                    <p:cNvPr id="12943" name="Group 6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97" y="775"/>
                      <a:ext cx="54" cy="57"/>
                      <a:chOff x="3397" y="775"/>
                      <a:chExt cx="54" cy="57"/>
                    </a:xfrm>
                  </p:grpSpPr>
                  <p:grpSp>
                    <p:nvGrpSpPr>
                      <p:cNvPr id="12936" name="Group 6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22" y="778"/>
                        <a:ext cx="29" cy="54"/>
                        <a:chOff x="3422" y="778"/>
                        <a:chExt cx="29" cy="54"/>
                      </a:xfrm>
                    </p:grpSpPr>
                    <p:sp>
                      <p:nvSpPr>
                        <p:cNvPr id="12934" name="Line 6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2" y="812"/>
                          <a:ext cx="5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35" name="Line 64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35" y="778"/>
                          <a:ext cx="16" cy="4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39" name="Group 6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9" y="776"/>
                        <a:ext cx="29" cy="55"/>
                        <a:chOff x="3409" y="776"/>
                        <a:chExt cx="29" cy="55"/>
                      </a:xfrm>
                    </p:grpSpPr>
                    <p:sp>
                      <p:nvSpPr>
                        <p:cNvPr id="12937" name="Line 6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09" y="811"/>
                          <a:ext cx="4" cy="2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38" name="Line 65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21" y="776"/>
                          <a:ext cx="17" cy="4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2942" name="Group 6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97" y="775"/>
                        <a:ext cx="27" cy="54"/>
                        <a:chOff x="3397" y="775"/>
                        <a:chExt cx="27" cy="54"/>
                      </a:xfrm>
                    </p:grpSpPr>
                    <p:sp>
                      <p:nvSpPr>
                        <p:cNvPr id="12940" name="Line 6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397" y="808"/>
                          <a:ext cx="4" cy="2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2941" name="Line 6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409" y="775"/>
                          <a:ext cx="15" cy="4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sp>
                  <p:nvSpPr>
                    <p:cNvPr id="12944" name="Line 6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8" y="768"/>
                      <a:ext cx="255" cy="2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945" name="Line 6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89" y="777"/>
                      <a:ext cx="259" cy="2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2946" name="Line 6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9" y="786"/>
                      <a:ext cx="26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  <p:grpSp>
              <p:nvGrpSpPr>
                <p:cNvPr id="12951" name="Group 663"/>
                <p:cNvGrpSpPr>
                  <a:grpSpLocks/>
                </p:cNvGrpSpPr>
                <p:nvPr/>
              </p:nvGrpSpPr>
              <p:grpSpPr bwMode="auto">
                <a:xfrm>
                  <a:off x="3452" y="785"/>
                  <a:ext cx="31" cy="62"/>
                  <a:chOff x="3452" y="785"/>
                  <a:chExt cx="31" cy="62"/>
                </a:xfrm>
              </p:grpSpPr>
              <p:sp>
                <p:nvSpPr>
                  <p:cNvPr id="12949" name="Line 6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2" y="816"/>
                    <a:ext cx="13" cy="31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2950" name="Line 6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3" y="785"/>
                    <a:ext cx="10" cy="39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</p:grpSp>
      <p:pic>
        <p:nvPicPr>
          <p:cNvPr id="12955" name="Picture 66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25463"/>
            <a:ext cx="68580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aphicFrame>
        <p:nvGraphicFramePr>
          <p:cNvPr id="12956" name="Object 66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67400" y="969963"/>
          <a:ext cx="354013" cy="333375"/>
        </p:xfrm>
        <a:graphic>
          <a:graphicData uri="http://schemas.openxmlformats.org/presentationml/2006/ole">
            <p:oleObj spid="_x0000_s12956" name="Microsoft ClipArt Gallery" r:id="rId23" imgW="3487680" imgH="3267000" progId="MS_ClipArt_Gallery">
              <p:embed/>
            </p:oleObj>
          </a:graphicData>
        </a:graphic>
      </p:graphicFrame>
      <p:sp>
        <p:nvSpPr>
          <p:cNvPr id="12957" name="Line 669"/>
          <p:cNvSpPr>
            <a:spLocks noChangeShapeType="1"/>
          </p:cNvSpPr>
          <p:nvPr/>
        </p:nvSpPr>
        <p:spPr bwMode="auto">
          <a:xfrm flipV="1">
            <a:off x="6940550" y="1060450"/>
            <a:ext cx="9017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958" name="Line 670"/>
          <p:cNvSpPr>
            <a:spLocks noChangeShapeType="1"/>
          </p:cNvSpPr>
          <p:nvPr/>
        </p:nvSpPr>
        <p:spPr bwMode="auto">
          <a:xfrm flipV="1">
            <a:off x="6940550" y="98425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959" name="Line 671"/>
          <p:cNvSpPr>
            <a:spLocks noChangeShapeType="1"/>
          </p:cNvSpPr>
          <p:nvPr/>
        </p:nvSpPr>
        <p:spPr bwMode="auto">
          <a:xfrm flipH="1">
            <a:off x="5556250" y="768350"/>
            <a:ext cx="2413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960" name="Line 672"/>
          <p:cNvSpPr>
            <a:spLocks noChangeShapeType="1"/>
          </p:cNvSpPr>
          <p:nvPr/>
        </p:nvSpPr>
        <p:spPr bwMode="auto">
          <a:xfrm flipH="1" flipV="1">
            <a:off x="5556250" y="1060450"/>
            <a:ext cx="4699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961" name="Line 673"/>
          <p:cNvSpPr>
            <a:spLocks noChangeShapeType="1"/>
          </p:cNvSpPr>
          <p:nvPr/>
        </p:nvSpPr>
        <p:spPr bwMode="auto">
          <a:xfrm flipV="1">
            <a:off x="6330950" y="984250"/>
            <a:ext cx="7493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2962" name="Rectangle 674"/>
          <p:cNvSpPr>
            <a:spLocks noChangeArrowheads="1"/>
          </p:cNvSpPr>
          <p:nvPr/>
        </p:nvSpPr>
        <p:spPr bwMode="auto">
          <a:xfrm>
            <a:off x="6532563" y="315913"/>
            <a:ext cx="2514600" cy="46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Macintosh Quadra 650</a:t>
            </a:r>
            <a:endParaRPr lang="en-GB" sz="800">
              <a:latin typeface="Arial" charset="0"/>
            </a:endParaRP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modem</a:t>
            </a:r>
          </a:p>
          <a:p>
            <a:pPr>
              <a:buFontTx/>
              <a:buChar char="•"/>
            </a:pPr>
            <a:r>
              <a:rPr lang="en-GB" sz="800">
                <a:latin typeface="Arial" charset="0"/>
              </a:rPr>
              <a:t>printer DataProduct</a:t>
            </a:r>
            <a:br>
              <a:rPr lang="en-GB" sz="800">
                <a:latin typeface="Arial" charset="0"/>
              </a:rPr>
            </a:br>
            <a:r>
              <a:rPr lang="en-GB" sz="800">
                <a:latin typeface="Arial" charset="0"/>
              </a:rPr>
              <a:t>  LZR 1580</a:t>
            </a:r>
          </a:p>
        </p:txBody>
      </p:sp>
      <p:sp>
        <p:nvSpPr>
          <p:cNvPr id="12963" name="Rectangle 675"/>
          <p:cNvSpPr>
            <a:spLocks noChangeArrowheads="1"/>
          </p:cNvSpPr>
          <p:nvPr/>
        </p:nvSpPr>
        <p:spPr bwMode="auto">
          <a:xfrm>
            <a:off x="7920038" y="925513"/>
            <a:ext cx="61912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800">
                <a:latin typeface="Arial" charset="0"/>
              </a:rPr>
              <a:t>AG Paris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6350" y="1911350"/>
            <a:ext cx="5549900" cy="48641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69963" y="625475"/>
            <a:ext cx="7416800" cy="71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GB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Connections of DPCP HQ with outside world</a:t>
            </a:r>
            <a:r>
              <a:rPr lang="en-GB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	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60363" y="3362325"/>
            <a:ext cx="20986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1600" b="1">
                <a:latin typeface="Arial" charset="0"/>
              </a:rPr>
              <a:t>Warsaw</a:t>
            </a:r>
            <a:r>
              <a:rPr lang="en-GB" sz="800" b="1">
                <a:latin typeface="Arial" charset="0"/>
              </a:rPr>
              <a:t> </a:t>
            </a:r>
            <a:r>
              <a:rPr lang="en-GB" sz="1600" b="1">
                <a:latin typeface="Arial" charset="0"/>
              </a:rPr>
              <a:t>office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7675563" y="4581525"/>
            <a:ext cx="1336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Petrol stations</a:t>
            </a:r>
          </a:p>
        </p:txBody>
      </p:sp>
      <p:graphicFrame>
        <p:nvGraphicFramePr>
          <p:cNvPr id="14344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37188" y="3124200"/>
          <a:ext cx="1096962" cy="1066800"/>
        </p:xfrm>
        <a:graphic>
          <a:graphicData uri="http://schemas.openxmlformats.org/presentationml/2006/ole">
            <p:oleObj spid="_x0000_s14344" name="Microsoft ClipArt Gallery" r:id="rId4" imgW="3659040" imgH="3563640" progId="MS_ClipArt_Gallery">
              <p:embed/>
            </p:oleObj>
          </a:graphicData>
        </a:graphic>
      </p:graphicFrame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6559550" y="3206750"/>
            <a:ext cx="596900" cy="1054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332163" y="1685925"/>
            <a:ext cx="30892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leased line 9.6kb/s ( X.25) 8 channels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13363" y="2906713"/>
            <a:ext cx="1641475" cy="223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 dial-up connection</a:t>
            </a: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3206750" y="1898650"/>
            <a:ext cx="25019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5556250" y="1670050"/>
            <a:ext cx="1651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5568950" y="16764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7370763" y="2371725"/>
            <a:ext cx="6508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Geneva</a:t>
            </a:r>
          </a:p>
        </p:txBody>
      </p:sp>
      <p:graphicFrame>
        <p:nvGraphicFramePr>
          <p:cNvPr id="14352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86038" y="2051050"/>
          <a:ext cx="633412" cy="387350"/>
        </p:xfrm>
        <a:graphic>
          <a:graphicData uri="http://schemas.openxmlformats.org/presentationml/2006/ole">
            <p:oleObj spid="_x0000_s14352" name="Microsoft ClipArt Gallery" r:id="rId5" imgW="3657600" imgH="3504960" progId="MS_ClipArt_Gallery">
              <p:embed/>
            </p:oleObj>
          </a:graphicData>
        </a:graphic>
      </p:graphicFrame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1274763" y="2143125"/>
            <a:ext cx="17938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HP PAD up to 12 users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>
            <a:off x="6546850" y="3200400"/>
            <a:ext cx="698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7827963" y="3057525"/>
            <a:ext cx="13366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Ms Maill HUB in</a:t>
            </a:r>
          </a:p>
          <a:p>
            <a:r>
              <a:rPr lang="en-GB" sz="800" b="1">
                <a:latin typeface="Arial" charset="0"/>
              </a:rPr>
              <a:t>UK (Warwick)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761163" y="4657725"/>
            <a:ext cx="8794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Intranet,</a:t>
            </a:r>
          </a:p>
          <a:p>
            <a:r>
              <a:rPr lang="en-GB" sz="800" b="1">
                <a:latin typeface="Arial" charset="0"/>
              </a:rPr>
              <a:t>Internet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2112963" y="2752725"/>
            <a:ext cx="20224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4 stand alone PCs for </a:t>
            </a:r>
          </a:p>
          <a:p>
            <a:r>
              <a:rPr lang="en-GB" sz="800" b="1">
                <a:latin typeface="Arial" charset="0"/>
              </a:rPr>
              <a:t>connection with stations</a:t>
            </a:r>
          </a:p>
        </p:txBody>
      </p:sp>
      <p:graphicFrame>
        <p:nvGraphicFramePr>
          <p:cNvPr id="14358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74663" y="3875088"/>
          <a:ext cx="1430337" cy="657225"/>
        </p:xfrm>
        <a:graphic>
          <a:graphicData uri="http://schemas.openxmlformats.org/presentationml/2006/ole">
            <p:oleObj spid="_x0000_s14358" name="Microsoft ClipArt Gallery" r:id="rId6" imgW="5279760" imgH="2428560" progId="MS_ClipArt_Gallery">
              <p:embed/>
            </p:oleObj>
          </a:graphicData>
        </a:graphic>
      </p:graphicFrame>
      <p:grpSp>
        <p:nvGrpSpPr>
          <p:cNvPr id="14435" name="Group 99"/>
          <p:cNvGrpSpPr>
            <a:grpSpLocks/>
          </p:cNvGrpSpPr>
          <p:nvPr/>
        </p:nvGrpSpPr>
        <p:grpSpPr bwMode="auto">
          <a:xfrm>
            <a:off x="3476625" y="2667000"/>
            <a:ext cx="563563" cy="508000"/>
            <a:chOff x="2190" y="1680"/>
            <a:chExt cx="355" cy="320"/>
          </a:xfrm>
        </p:grpSpPr>
        <p:graphicFrame>
          <p:nvGraphicFramePr>
            <p:cNvPr id="14359" name="Object 2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90" y="1794"/>
            <a:ext cx="263" cy="164"/>
          </p:xfrm>
          <a:graphic>
            <a:graphicData uri="http://schemas.openxmlformats.org/presentationml/2006/ole">
              <p:oleObj spid="_x0000_s14359" name="Microsoft ClipArt Gallery" r:id="rId7" imgW="4698720" imgH="2925720" progId="MS_ClipArt_Gallery">
                <p:embed/>
              </p:oleObj>
            </a:graphicData>
          </a:graphic>
        </p:graphicFrame>
        <p:graphicFrame>
          <p:nvGraphicFramePr>
            <p:cNvPr id="14360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3" y="1680"/>
            <a:ext cx="176" cy="167"/>
          </p:xfrm>
          <a:graphic>
            <a:graphicData uri="http://schemas.openxmlformats.org/presentationml/2006/ole">
              <p:oleObj spid="_x0000_s14360" name="Microsoft ClipArt Gallery" r:id="rId8" imgW="2557440" imgH="4297320" progId="MS_ClipArt_Gallery">
                <p:embed/>
              </p:oleObj>
            </a:graphicData>
          </a:graphic>
        </p:graphicFrame>
        <p:grpSp>
          <p:nvGrpSpPr>
            <p:cNvPr id="14434" name="Group 98"/>
            <p:cNvGrpSpPr>
              <a:grpSpLocks/>
            </p:cNvGrpSpPr>
            <p:nvPr/>
          </p:nvGrpSpPr>
          <p:grpSpPr bwMode="auto">
            <a:xfrm>
              <a:off x="2225" y="1947"/>
              <a:ext cx="320" cy="53"/>
              <a:chOff x="2225" y="1947"/>
              <a:chExt cx="320" cy="53"/>
            </a:xfrm>
          </p:grpSpPr>
          <p:sp>
            <p:nvSpPr>
              <p:cNvPr id="14361" name="Freeform 25"/>
              <p:cNvSpPr>
                <a:spLocks/>
              </p:cNvSpPr>
              <p:nvPr/>
            </p:nvSpPr>
            <p:spPr bwMode="auto">
              <a:xfrm>
                <a:off x="2225" y="1958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373" name="Group 37"/>
              <p:cNvGrpSpPr>
                <a:grpSpLocks/>
              </p:cNvGrpSpPr>
              <p:nvPr/>
            </p:nvGrpSpPr>
            <p:grpSpPr bwMode="auto">
              <a:xfrm>
                <a:off x="2466" y="1962"/>
                <a:ext cx="79" cy="37"/>
                <a:chOff x="2466" y="1962"/>
                <a:chExt cx="79" cy="37"/>
              </a:xfrm>
            </p:grpSpPr>
            <p:sp>
              <p:nvSpPr>
                <p:cNvPr id="14362" name="Freeform 26"/>
                <p:cNvSpPr>
                  <a:spLocks/>
                </p:cNvSpPr>
                <p:nvPr/>
              </p:nvSpPr>
              <p:spPr bwMode="auto">
                <a:xfrm>
                  <a:off x="2466" y="1962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372" name="Group 36"/>
                <p:cNvGrpSpPr>
                  <a:grpSpLocks/>
                </p:cNvGrpSpPr>
                <p:nvPr/>
              </p:nvGrpSpPr>
              <p:grpSpPr bwMode="auto">
                <a:xfrm>
                  <a:off x="2472" y="1973"/>
                  <a:ext cx="52" cy="26"/>
                  <a:chOff x="2472" y="1973"/>
                  <a:chExt cx="52" cy="26"/>
                </a:xfrm>
              </p:grpSpPr>
              <p:grpSp>
                <p:nvGrpSpPr>
                  <p:cNvPr id="1436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2472" y="1973"/>
                    <a:ext cx="52" cy="26"/>
                    <a:chOff x="2472" y="1973"/>
                    <a:chExt cx="52" cy="26"/>
                  </a:xfrm>
                </p:grpSpPr>
                <p:sp>
                  <p:nvSpPr>
                    <p:cNvPr id="14363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72" y="1975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364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2473" y="1988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365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2498" y="1977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3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2479" y="1973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371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2478" y="1974"/>
                    <a:ext cx="45" cy="23"/>
                    <a:chOff x="2478" y="1974"/>
                    <a:chExt cx="45" cy="23"/>
                  </a:xfrm>
                </p:grpSpPr>
                <p:sp>
                  <p:nvSpPr>
                    <p:cNvPr id="1436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8" y="1990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369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2" y="1975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370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0" y="1974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374" name="Freeform 38"/>
              <p:cNvSpPr>
                <a:spLocks/>
              </p:cNvSpPr>
              <p:nvPr/>
            </p:nvSpPr>
            <p:spPr bwMode="auto">
              <a:xfrm>
                <a:off x="2247" y="1948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433" name="Group 97"/>
              <p:cNvGrpSpPr>
                <a:grpSpLocks/>
              </p:cNvGrpSpPr>
              <p:nvPr/>
            </p:nvGrpSpPr>
            <p:grpSpPr bwMode="auto">
              <a:xfrm>
                <a:off x="2247" y="1947"/>
                <a:ext cx="218" cy="53"/>
                <a:chOff x="2247" y="1947"/>
                <a:chExt cx="218" cy="53"/>
              </a:xfrm>
            </p:grpSpPr>
            <p:sp>
              <p:nvSpPr>
                <p:cNvPr id="14375" name="Freeform 39"/>
                <p:cNvSpPr>
                  <a:spLocks/>
                </p:cNvSpPr>
                <p:nvPr/>
              </p:nvSpPr>
              <p:spPr bwMode="auto">
                <a:xfrm>
                  <a:off x="2401" y="1955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432" name="Group 96"/>
                <p:cNvGrpSpPr>
                  <a:grpSpLocks/>
                </p:cNvGrpSpPr>
                <p:nvPr/>
              </p:nvGrpSpPr>
              <p:grpSpPr bwMode="auto">
                <a:xfrm>
                  <a:off x="2247" y="1947"/>
                  <a:ext cx="218" cy="53"/>
                  <a:chOff x="2247" y="1947"/>
                  <a:chExt cx="218" cy="53"/>
                </a:xfrm>
              </p:grpSpPr>
              <p:sp>
                <p:nvSpPr>
                  <p:cNvPr id="14376" name="Freeform 40"/>
                  <p:cNvSpPr>
                    <a:spLocks/>
                  </p:cNvSpPr>
                  <p:nvPr/>
                </p:nvSpPr>
                <p:spPr bwMode="auto">
                  <a:xfrm>
                    <a:off x="2247" y="1987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377" name="Freeform 41"/>
                  <p:cNvSpPr>
                    <a:spLocks/>
                  </p:cNvSpPr>
                  <p:nvPr/>
                </p:nvSpPr>
                <p:spPr bwMode="auto">
                  <a:xfrm>
                    <a:off x="2446" y="1949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378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2" y="1987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428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260" y="1947"/>
                    <a:ext cx="183" cy="45"/>
                    <a:chOff x="2260" y="1947"/>
                    <a:chExt cx="183" cy="45"/>
                  </a:xfrm>
                </p:grpSpPr>
                <p:sp>
                  <p:nvSpPr>
                    <p:cNvPr id="14379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2260" y="1955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427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7" y="1947"/>
                      <a:ext cx="176" cy="45"/>
                      <a:chOff x="2267" y="1947"/>
                      <a:chExt cx="176" cy="45"/>
                    </a:xfrm>
                  </p:grpSpPr>
                  <p:grpSp>
                    <p:nvGrpSpPr>
                      <p:cNvPr id="14413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1" y="1949"/>
                        <a:ext cx="123" cy="43"/>
                        <a:chOff x="2271" y="1949"/>
                        <a:chExt cx="123" cy="43"/>
                      </a:xfrm>
                    </p:grpSpPr>
                    <p:grpSp>
                      <p:nvGrpSpPr>
                        <p:cNvPr id="14382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1" y="1952"/>
                          <a:ext cx="16" cy="40"/>
                          <a:chOff x="2271" y="1952"/>
                          <a:chExt cx="16" cy="40"/>
                        </a:xfrm>
                      </p:grpSpPr>
                      <p:sp>
                        <p:nvSpPr>
                          <p:cNvPr id="14380" name="Line 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1" y="197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81" name="Line 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9" y="1952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385" name="Group 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83" y="1951"/>
                          <a:ext cx="15" cy="40"/>
                          <a:chOff x="2283" y="1951"/>
                          <a:chExt cx="15" cy="40"/>
                        </a:xfrm>
                      </p:grpSpPr>
                      <p:sp>
                        <p:nvSpPr>
                          <p:cNvPr id="14383" name="Line 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83" y="197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84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1" y="195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388" name="Group 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3" y="1949"/>
                          <a:ext cx="16" cy="41"/>
                          <a:chOff x="2293" y="1949"/>
                          <a:chExt cx="16" cy="41"/>
                        </a:xfrm>
                      </p:grpSpPr>
                      <p:sp>
                        <p:nvSpPr>
                          <p:cNvPr id="14386" name="Line 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3" y="197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87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1" y="1949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391" name="Group 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4" y="1951"/>
                          <a:ext cx="16" cy="40"/>
                          <a:chOff x="2304" y="1951"/>
                          <a:chExt cx="16" cy="40"/>
                        </a:xfrm>
                      </p:grpSpPr>
                      <p:sp>
                        <p:nvSpPr>
                          <p:cNvPr id="14389" name="Line 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4" y="1974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90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195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394" name="Group 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15" y="1949"/>
                          <a:ext cx="16" cy="41"/>
                          <a:chOff x="2315" y="1949"/>
                          <a:chExt cx="16" cy="41"/>
                        </a:xfrm>
                      </p:grpSpPr>
                      <p:sp>
                        <p:nvSpPr>
                          <p:cNvPr id="14392" name="Line 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5" y="197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93" name="Line 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3" y="1949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397" name="Group 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6" y="1949"/>
                          <a:ext cx="15" cy="40"/>
                          <a:chOff x="2326" y="1949"/>
                          <a:chExt cx="15" cy="40"/>
                        </a:xfrm>
                      </p:grpSpPr>
                      <p:sp>
                        <p:nvSpPr>
                          <p:cNvPr id="14395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6" y="1973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96" name="Line 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4" y="1949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00" name="Group 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33" y="1949"/>
                          <a:ext cx="19" cy="40"/>
                          <a:chOff x="2333" y="1949"/>
                          <a:chExt cx="19" cy="40"/>
                        </a:xfrm>
                      </p:grpSpPr>
                      <p:sp>
                        <p:nvSpPr>
                          <p:cNvPr id="14398" name="Line 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3" y="1973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399" name="Line 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1949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03" name="Group 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4" y="1949"/>
                          <a:ext cx="18" cy="40"/>
                          <a:chOff x="2344" y="1949"/>
                          <a:chExt cx="18" cy="40"/>
                        </a:xfrm>
                      </p:grpSpPr>
                      <p:sp>
                        <p:nvSpPr>
                          <p:cNvPr id="14401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1974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02" name="Line 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5" y="194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06" name="Group 7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8" y="1950"/>
                          <a:ext cx="14" cy="39"/>
                          <a:chOff x="2358" y="1950"/>
                          <a:chExt cx="14" cy="39"/>
                        </a:xfrm>
                      </p:grpSpPr>
                      <p:sp>
                        <p:nvSpPr>
                          <p:cNvPr id="14404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8" y="1974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05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6" y="1950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09" name="Group 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69" y="1949"/>
                          <a:ext cx="16" cy="39"/>
                          <a:chOff x="2369" y="1949"/>
                          <a:chExt cx="16" cy="39"/>
                        </a:xfrm>
                      </p:grpSpPr>
                      <p:sp>
                        <p:nvSpPr>
                          <p:cNvPr id="14407" name="Line 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9" y="197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08" name="Line 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7" y="1949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12" name="Group 7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8" y="1949"/>
                          <a:ext cx="16" cy="40"/>
                          <a:chOff x="2378" y="1949"/>
                          <a:chExt cx="16" cy="40"/>
                        </a:xfrm>
                      </p:grpSpPr>
                      <p:sp>
                        <p:nvSpPr>
                          <p:cNvPr id="14410" name="Line 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8" y="1974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11" name="Line 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7" y="194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423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9" y="1947"/>
                        <a:ext cx="31" cy="43"/>
                        <a:chOff x="2409" y="1947"/>
                        <a:chExt cx="31" cy="43"/>
                      </a:xfrm>
                    </p:grpSpPr>
                    <p:grpSp>
                      <p:nvGrpSpPr>
                        <p:cNvPr id="14416" name="Group 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1947"/>
                          <a:ext cx="14" cy="42"/>
                          <a:chOff x="2426" y="1947"/>
                          <a:chExt cx="14" cy="42"/>
                        </a:xfrm>
                      </p:grpSpPr>
                      <p:sp>
                        <p:nvSpPr>
                          <p:cNvPr id="14414" name="Line 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6" y="1972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15" name="Line 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37" y="1947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19" name="Group 8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7" y="1947"/>
                          <a:ext cx="14" cy="42"/>
                          <a:chOff x="2417" y="1947"/>
                          <a:chExt cx="14" cy="42"/>
                        </a:xfrm>
                      </p:grpSpPr>
                      <p:sp>
                        <p:nvSpPr>
                          <p:cNvPr id="14417" name="Line 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7" y="1973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18" name="Line 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7" y="1947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22" name="Group 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9" y="1949"/>
                          <a:ext cx="14" cy="41"/>
                          <a:chOff x="2409" y="1949"/>
                          <a:chExt cx="14" cy="41"/>
                        </a:xfrm>
                      </p:grpSpPr>
                      <p:sp>
                        <p:nvSpPr>
                          <p:cNvPr id="14420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09" y="1973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21" name="Line 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9" y="1949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424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8" y="1958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425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2" y="1964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426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67" y="1974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431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2450" y="1949"/>
                    <a:ext cx="13" cy="47"/>
                    <a:chOff x="2450" y="1949"/>
                    <a:chExt cx="13" cy="47"/>
                  </a:xfrm>
                </p:grpSpPr>
                <p:sp>
                  <p:nvSpPr>
                    <p:cNvPr id="14429" name="Line 9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0" y="1971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30" name="Line 9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1" y="1949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aphicFrame>
        <p:nvGraphicFramePr>
          <p:cNvPr id="14436" name="Object 10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134225" y="1257300"/>
          <a:ext cx="974725" cy="1104900"/>
        </p:xfrm>
        <a:graphic>
          <a:graphicData uri="http://schemas.openxmlformats.org/presentationml/2006/ole">
            <p:oleObj spid="_x0000_s14436" name="Document" r:id="rId9" imgW="1766880" imgH="2001600" progId="Word.Document.6">
              <p:embed/>
            </p:oleObj>
          </a:graphicData>
        </a:graphic>
      </p:graphicFrame>
      <p:graphicFrame>
        <p:nvGraphicFramePr>
          <p:cNvPr id="14437" name="Object 101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83500" y="4152900"/>
          <a:ext cx="1003300" cy="404813"/>
        </p:xfrm>
        <a:graphic>
          <a:graphicData uri="http://schemas.openxmlformats.org/presentationml/2006/ole">
            <p:oleObj spid="_x0000_s14437" name="Microsoft ClipArt Gallery" r:id="rId10" imgW="7054560" imgH="2839680" progId="MS_ClipArt_Gallery">
              <p:embed/>
            </p:oleObj>
          </a:graphicData>
        </a:graphic>
      </p:graphicFrame>
      <p:grpSp>
        <p:nvGrpSpPr>
          <p:cNvPr id="14514" name="Group 178"/>
          <p:cNvGrpSpPr>
            <a:grpSpLocks/>
          </p:cNvGrpSpPr>
          <p:nvPr/>
        </p:nvGrpSpPr>
        <p:grpSpPr bwMode="auto">
          <a:xfrm>
            <a:off x="7134225" y="4114800"/>
            <a:ext cx="563563" cy="508000"/>
            <a:chOff x="4494" y="2592"/>
            <a:chExt cx="355" cy="320"/>
          </a:xfrm>
        </p:grpSpPr>
        <p:graphicFrame>
          <p:nvGraphicFramePr>
            <p:cNvPr id="14438" name="Object 10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494" y="2706"/>
            <a:ext cx="263" cy="164"/>
          </p:xfrm>
          <a:graphic>
            <a:graphicData uri="http://schemas.openxmlformats.org/presentationml/2006/ole">
              <p:oleObj spid="_x0000_s14438" name="Microsoft ClipArt Gallery" r:id="rId11" imgW="4698720" imgH="2925720" progId="MS_ClipArt_Gallery">
                <p:embed/>
              </p:oleObj>
            </a:graphicData>
          </a:graphic>
        </p:graphicFrame>
        <p:graphicFrame>
          <p:nvGraphicFramePr>
            <p:cNvPr id="14439" name="Object 10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507" y="2592"/>
            <a:ext cx="176" cy="167"/>
          </p:xfrm>
          <a:graphic>
            <a:graphicData uri="http://schemas.openxmlformats.org/presentationml/2006/ole">
              <p:oleObj spid="_x0000_s14439" name="Microsoft ClipArt Gallery" r:id="rId12" imgW="2557440" imgH="4297320" progId="MS_ClipArt_Gallery">
                <p:embed/>
              </p:oleObj>
            </a:graphicData>
          </a:graphic>
        </p:graphicFrame>
        <p:grpSp>
          <p:nvGrpSpPr>
            <p:cNvPr id="14513" name="Group 177"/>
            <p:cNvGrpSpPr>
              <a:grpSpLocks/>
            </p:cNvGrpSpPr>
            <p:nvPr/>
          </p:nvGrpSpPr>
          <p:grpSpPr bwMode="auto">
            <a:xfrm>
              <a:off x="4529" y="2859"/>
              <a:ext cx="320" cy="53"/>
              <a:chOff x="4529" y="2859"/>
              <a:chExt cx="320" cy="53"/>
            </a:xfrm>
          </p:grpSpPr>
          <p:sp>
            <p:nvSpPr>
              <p:cNvPr id="14440" name="Freeform 104"/>
              <p:cNvSpPr>
                <a:spLocks/>
              </p:cNvSpPr>
              <p:nvPr/>
            </p:nvSpPr>
            <p:spPr bwMode="auto">
              <a:xfrm>
                <a:off x="4529" y="2870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452" name="Group 116"/>
              <p:cNvGrpSpPr>
                <a:grpSpLocks/>
              </p:cNvGrpSpPr>
              <p:nvPr/>
            </p:nvGrpSpPr>
            <p:grpSpPr bwMode="auto">
              <a:xfrm>
                <a:off x="4770" y="2874"/>
                <a:ext cx="79" cy="37"/>
                <a:chOff x="4770" y="2874"/>
                <a:chExt cx="79" cy="37"/>
              </a:xfrm>
            </p:grpSpPr>
            <p:sp>
              <p:nvSpPr>
                <p:cNvPr id="14441" name="Freeform 105"/>
                <p:cNvSpPr>
                  <a:spLocks/>
                </p:cNvSpPr>
                <p:nvPr/>
              </p:nvSpPr>
              <p:spPr bwMode="auto">
                <a:xfrm>
                  <a:off x="4770" y="2874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451" name="Group 115"/>
                <p:cNvGrpSpPr>
                  <a:grpSpLocks/>
                </p:cNvGrpSpPr>
                <p:nvPr/>
              </p:nvGrpSpPr>
              <p:grpSpPr bwMode="auto">
                <a:xfrm>
                  <a:off x="4776" y="2885"/>
                  <a:ext cx="52" cy="26"/>
                  <a:chOff x="4776" y="2885"/>
                  <a:chExt cx="52" cy="26"/>
                </a:xfrm>
              </p:grpSpPr>
              <p:grpSp>
                <p:nvGrpSpPr>
                  <p:cNvPr id="14446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4776" y="2885"/>
                    <a:ext cx="52" cy="26"/>
                    <a:chOff x="4776" y="2885"/>
                    <a:chExt cx="52" cy="26"/>
                  </a:xfrm>
                </p:grpSpPr>
                <p:sp>
                  <p:nvSpPr>
                    <p:cNvPr id="14442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4776" y="2887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43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4777" y="2900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44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4802" y="2889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45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4783" y="2885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450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4782" y="2886"/>
                    <a:ext cx="45" cy="23"/>
                    <a:chOff x="4782" y="2886"/>
                    <a:chExt cx="45" cy="23"/>
                  </a:xfrm>
                </p:grpSpPr>
                <p:sp>
                  <p:nvSpPr>
                    <p:cNvPr id="14447" name="Line 1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82" y="2902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48" name="Line 1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06" y="2887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449" name="Line 1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14" y="2886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453" name="Freeform 117"/>
              <p:cNvSpPr>
                <a:spLocks/>
              </p:cNvSpPr>
              <p:nvPr/>
            </p:nvSpPr>
            <p:spPr bwMode="auto">
              <a:xfrm>
                <a:off x="4551" y="2860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512" name="Group 176"/>
              <p:cNvGrpSpPr>
                <a:grpSpLocks/>
              </p:cNvGrpSpPr>
              <p:nvPr/>
            </p:nvGrpSpPr>
            <p:grpSpPr bwMode="auto">
              <a:xfrm>
                <a:off x="4551" y="2859"/>
                <a:ext cx="218" cy="53"/>
                <a:chOff x="4551" y="2859"/>
                <a:chExt cx="218" cy="53"/>
              </a:xfrm>
            </p:grpSpPr>
            <p:sp>
              <p:nvSpPr>
                <p:cNvPr id="14454" name="Freeform 118"/>
                <p:cNvSpPr>
                  <a:spLocks/>
                </p:cNvSpPr>
                <p:nvPr/>
              </p:nvSpPr>
              <p:spPr bwMode="auto">
                <a:xfrm>
                  <a:off x="4705" y="2867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511" name="Group 175"/>
                <p:cNvGrpSpPr>
                  <a:grpSpLocks/>
                </p:cNvGrpSpPr>
                <p:nvPr/>
              </p:nvGrpSpPr>
              <p:grpSpPr bwMode="auto">
                <a:xfrm>
                  <a:off x="4551" y="2859"/>
                  <a:ext cx="218" cy="53"/>
                  <a:chOff x="4551" y="2859"/>
                  <a:chExt cx="218" cy="53"/>
                </a:xfrm>
              </p:grpSpPr>
              <p:sp>
                <p:nvSpPr>
                  <p:cNvPr id="14455" name="Freeform 119"/>
                  <p:cNvSpPr>
                    <a:spLocks/>
                  </p:cNvSpPr>
                  <p:nvPr/>
                </p:nvSpPr>
                <p:spPr bwMode="auto">
                  <a:xfrm>
                    <a:off x="4551" y="2899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456" name="Freeform 120"/>
                  <p:cNvSpPr>
                    <a:spLocks/>
                  </p:cNvSpPr>
                  <p:nvPr/>
                </p:nvSpPr>
                <p:spPr bwMode="auto">
                  <a:xfrm>
                    <a:off x="4750" y="2861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457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56" y="2899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507" name="Group 171"/>
                  <p:cNvGrpSpPr>
                    <a:grpSpLocks/>
                  </p:cNvGrpSpPr>
                  <p:nvPr/>
                </p:nvGrpSpPr>
                <p:grpSpPr bwMode="auto">
                  <a:xfrm>
                    <a:off x="4564" y="2859"/>
                    <a:ext cx="183" cy="45"/>
                    <a:chOff x="4564" y="2859"/>
                    <a:chExt cx="183" cy="45"/>
                  </a:xfrm>
                </p:grpSpPr>
                <p:sp>
                  <p:nvSpPr>
                    <p:cNvPr id="14458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4564" y="2867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506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71" y="2859"/>
                      <a:ext cx="176" cy="45"/>
                      <a:chOff x="4571" y="2859"/>
                      <a:chExt cx="176" cy="45"/>
                    </a:xfrm>
                  </p:grpSpPr>
                  <p:grpSp>
                    <p:nvGrpSpPr>
                      <p:cNvPr id="14492" name="Group 1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75" y="2861"/>
                        <a:ext cx="123" cy="43"/>
                        <a:chOff x="4575" y="2861"/>
                        <a:chExt cx="123" cy="43"/>
                      </a:xfrm>
                    </p:grpSpPr>
                    <p:grpSp>
                      <p:nvGrpSpPr>
                        <p:cNvPr id="14461" name="Group 1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75" y="2864"/>
                          <a:ext cx="16" cy="40"/>
                          <a:chOff x="4575" y="2864"/>
                          <a:chExt cx="16" cy="40"/>
                        </a:xfrm>
                      </p:grpSpPr>
                      <p:sp>
                        <p:nvSpPr>
                          <p:cNvPr id="14459" name="Line 1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75" y="288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60" name="Line 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83" y="2864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64" name="Group 12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87" y="2863"/>
                          <a:ext cx="15" cy="40"/>
                          <a:chOff x="4587" y="2863"/>
                          <a:chExt cx="15" cy="40"/>
                        </a:xfrm>
                      </p:grpSpPr>
                      <p:sp>
                        <p:nvSpPr>
                          <p:cNvPr id="14462" name="Line 12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87" y="288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63" name="Line 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95" y="286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67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597" y="2861"/>
                          <a:ext cx="16" cy="41"/>
                          <a:chOff x="4597" y="2861"/>
                          <a:chExt cx="16" cy="41"/>
                        </a:xfrm>
                      </p:grpSpPr>
                      <p:sp>
                        <p:nvSpPr>
                          <p:cNvPr id="14465" name="Line 12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597" y="288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66" name="Line 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05" y="286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70" name="Group 1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08" y="2863"/>
                          <a:ext cx="16" cy="40"/>
                          <a:chOff x="4608" y="2863"/>
                          <a:chExt cx="16" cy="40"/>
                        </a:xfrm>
                      </p:grpSpPr>
                      <p:sp>
                        <p:nvSpPr>
                          <p:cNvPr id="14468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08" y="2886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69" name="Line 1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16" y="286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73" name="Group 1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19" y="2861"/>
                          <a:ext cx="16" cy="41"/>
                          <a:chOff x="4619" y="2861"/>
                          <a:chExt cx="16" cy="41"/>
                        </a:xfrm>
                      </p:grpSpPr>
                      <p:sp>
                        <p:nvSpPr>
                          <p:cNvPr id="14471" name="Line 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19" y="288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72" name="Line 1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27" y="286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76" name="Group 1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30" y="2861"/>
                          <a:ext cx="15" cy="40"/>
                          <a:chOff x="4630" y="2861"/>
                          <a:chExt cx="15" cy="40"/>
                        </a:xfrm>
                      </p:grpSpPr>
                      <p:sp>
                        <p:nvSpPr>
                          <p:cNvPr id="14474" name="Line 1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30" y="2885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75" name="Line 1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38" y="2861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79" name="Group 1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37" y="2861"/>
                          <a:ext cx="19" cy="40"/>
                          <a:chOff x="4637" y="2861"/>
                          <a:chExt cx="19" cy="40"/>
                        </a:xfrm>
                      </p:grpSpPr>
                      <p:sp>
                        <p:nvSpPr>
                          <p:cNvPr id="14477" name="Line 1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37" y="2885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78" name="Line 1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48" y="2861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82" name="Group 1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48" y="2861"/>
                          <a:ext cx="18" cy="40"/>
                          <a:chOff x="4648" y="2861"/>
                          <a:chExt cx="18" cy="40"/>
                        </a:xfrm>
                      </p:grpSpPr>
                      <p:sp>
                        <p:nvSpPr>
                          <p:cNvPr id="14480" name="Line 1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48" y="2886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81" name="Line 1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59" y="286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85" name="Group 1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62" y="2862"/>
                          <a:ext cx="14" cy="39"/>
                          <a:chOff x="4662" y="2862"/>
                          <a:chExt cx="14" cy="39"/>
                        </a:xfrm>
                      </p:grpSpPr>
                      <p:sp>
                        <p:nvSpPr>
                          <p:cNvPr id="14483" name="Line 1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62" y="288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84" name="Line 1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70" y="2862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88" name="Group 1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73" y="2861"/>
                          <a:ext cx="16" cy="39"/>
                          <a:chOff x="4673" y="2861"/>
                          <a:chExt cx="16" cy="39"/>
                        </a:xfrm>
                      </p:grpSpPr>
                      <p:sp>
                        <p:nvSpPr>
                          <p:cNvPr id="14486" name="Line 1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73" y="288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87" name="Line 1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81" y="286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91" name="Group 1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82" y="2861"/>
                          <a:ext cx="16" cy="40"/>
                          <a:chOff x="4682" y="2861"/>
                          <a:chExt cx="16" cy="40"/>
                        </a:xfrm>
                      </p:grpSpPr>
                      <p:sp>
                        <p:nvSpPr>
                          <p:cNvPr id="14489" name="Line 1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82" y="2886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90" name="Line 1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91" y="286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502" name="Group 16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13" y="2859"/>
                        <a:ext cx="31" cy="43"/>
                        <a:chOff x="4713" y="2859"/>
                        <a:chExt cx="31" cy="43"/>
                      </a:xfrm>
                    </p:grpSpPr>
                    <p:grpSp>
                      <p:nvGrpSpPr>
                        <p:cNvPr id="14495" name="Group 1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30" y="2859"/>
                          <a:ext cx="14" cy="42"/>
                          <a:chOff x="4730" y="2859"/>
                          <a:chExt cx="14" cy="42"/>
                        </a:xfrm>
                      </p:grpSpPr>
                      <p:sp>
                        <p:nvSpPr>
                          <p:cNvPr id="14493" name="Line 1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30" y="2884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94" name="Line 1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41" y="2859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498" name="Group 1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21" y="2859"/>
                          <a:ext cx="14" cy="42"/>
                          <a:chOff x="4721" y="2859"/>
                          <a:chExt cx="14" cy="42"/>
                        </a:xfrm>
                      </p:grpSpPr>
                      <p:sp>
                        <p:nvSpPr>
                          <p:cNvPr id="14496" name="Line 1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21" y="2885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497" name="Line 1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31" y="2859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01" name="Group 1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13" y="2861"/>
                          <a:ext cx="14" cy="41"/>
                          <a:chOff x="4713" y="2861"/>
                          <a:chExt cx="14" cy="41"/>
                        </a:xfrm>
                      </p:grpSpPr>
                      <p:sp>
                        <p:nvSpPr>
                          <p:cNvPr id="14499" name="Line 1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13" y="2885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00" name="Line 1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23" y="2861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50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82" y="2870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50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76" y="2876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505" name="Line 16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571" y="2886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510" name="Group 174"/>
                  <p:cNvGrpSpPr>
                    <a:grpSpLocks/>
                  </p:cNvGrpSpPr>
                  <p:nvPr/>
                </p:nvGrpSpPr>
                <p:grpSpPr bwMode="auto">
                  <a:xfrm>
                    <a:off x="4754" y="2861"/>
                    <a:ext cx="13" cy="47"/>
                    <a:chOff x="4754" y="2861"/>
                    <a:chExt cx="13" cy="47"/>
                  </a:xfrm>
                </p:grpSpPr>
                <p:sp>
                  <p:nvSpPr>
                    <p:cNvPr id="14508" name="Line 17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4" y="2883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09" name="Line 17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65" y="2861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4591" name="Group 255"/>
          <p:cNvGrpSpPr>
            <a:grpSpLocks/>
          </p:cNvGrpSpPr>
          <p:nvPr/>
        </p:nvGrpSpPr>
        <p:grpSpPr bwMode="auto">
          <a:xfrm>
            <a:off x="6524625" y="1447800"/>
            <a:ext cx="563563" cy="508000"/>
            <a:chOff x="4110" y="912"/>
            <a:chExt cx="355" cy="320"/>
          </a:xfrm>
        </p:grpSpPr>
        <p:graphicFrame>
          <p:nvGraphicFramePr>
            <p:cNvPr id="14515" name="Object 17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10" y="1026"/>
            <a:ext cx="263" cy="164"/>
          </p:xfrm>
          <a:graphic>
            <a:graphicData uri="http://schemas.openxmlformats.org/presentationml/2006/ole">
              <p:oleObj spid="_x0000_s14515" name="Microsoft ClipArt Gallery" r:id="rId13" imgW="4698720" imgH="2925720" progId="MS_ClipArt_Gallery">
                <p:embed/>
              </p:oleObj>
            </a:graphicData>
          </a:graphic>
        </p:graphicFrame>
        <p:graphicFrame>
          <p:nvGraphicFramePr>
            <p:cNvPr id="14516" name="Object 18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123" y="912"/>
            <a:ext cx="176" cy="167"/>
          </p:xfrm>
          <a:graphic>
            <a:graphicData uri="http://schemas.openxmlformats.org/presentationml/2006/ole">
              <p:oleObj spid="_x0000_s14516" name="Microsoft ClipArt Gallery" r:id="rId14" imgW="2557440" imgH="4297320" progId="MS_ClipArt_Gallery">
                <p:embed/>
              </p:oleObj>
            </a:graphicData>
          </a:graphic>
        </p:graphicFrame>
        <p:grpSp>
          <p:nvGrpSpPr>
            <p:cNvPr id="14590" name="Group 254"/>
            <p:cNvGrpSpPr>
              <a:grpSpLocks/>
            </p:cNvGrpSpPr>
            <p:nvPr/>
          </p:nvGrpSpPr>
          <p:grpSpPr bwMode="auto">
            <a:xfrm>
              <a:off x="4145" y="1179"/>
              <a:ext cx="320" cy="53"/>
              <a:chOff x="4145" y="1179"/>
              <a:chExt cx="320" cy="53"/>
            </a:xfrm>
          </p:grpSpPr>
          <p:sp>
            <p:nvSpPr>
              <p:cNvPr id="14517" name="Freeform 181"/>
              <p:cNvSpPr>
                <a:spLocks/>
              </p:cNvSpPr>
              <p:nvPr/>
            </p:nvSpPr>
            <p:spPr bwMode="auto">
              <a:xfrm>
                <a:off x="4145" y="1190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529" name="Group 193"/>
              <p:cNvGrpSpPr>
                <a:grpSpLocks/>
              </p:cNvGrpSpPr>
              <p:nvPr/>
            </p:nvGrpSpPr>
            <p:grpSpPr bwMode="auto">
              <a:xfrm>
                <a:off x="4386" y="1194"/>
                <a:ext cx="79" cy="37"/>
                <a:chOff x="4386" y="1194"/>
                <a:chExt cx="79" cy="37"/>
              </a:xfrm>
            </p:grpSpPr>
            <p:sp>
              <p:nvSpPr>
                <p:cNvPr id="14518" name="Freeform 182"/>
                <p:cNvSpPr>
                  <a:spLocks/>
                </p:cNvSpPr>
                <p:nvPr/>
              </p:nvSpPr>
              <p:spPr bwMode="auto">
                <a:xfrm>
                  <a:off x="4386" y="1194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528" name="Group 192"/>
                <p:cNvGrpSpPr>
                  <a:grpSpLocks/>
                </p:cNvGrpSpPr>
                <p:nvPr/>
              </p:nvGrpSpPr>
              <p:grpSpPr bwMode="auto">
                <a:xfrm>
                  <a:off x="4392" y="1205"/>
                  <a:ext cx="52" cy="26"/>
                  <a:chOff x="4392" y="1205"/>
                  <a:chExt cx="52" cy="26"/>
                </a:xfrm>
              </p:grpSpPr>
              <p:grpSp>
                <p:nvGrpSpPr>
                  <p:cNvPr id="14523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4392" y="1205"/>
                    <a:ext cx="52" cy="26"/>
                    <a:chOff x="4392" y="1205"/>
                    <a:chExt cx="52" cy="26"/>
                  </a:xfrm>
                </p:grpSpPr>
                <p:sp>
                  <p:nvSpPr>
                    <p:cNvPr id="14519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4392" y="1207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20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4393" y="1220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21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4418" y="1209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22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4399" y="1205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527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4398" y="1206"/>
                    <a:ext cx="45" cy="23"/>
                    <a:chOff x="4398" y="1206"/>
                    <a:chExt cx="45" cy="23"/>
                  </a:xfrm>
                </p:grpSpPr>
                <p:sp>
                  <p:nvSpPr>
                    <p:cNvPr id="1452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8" y="1222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25" name="Line 1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22" y="1207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26" name="Line 1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30" y="1206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530" name="Freeform 194"/>
              <p:cNvSpPr>
                <a:spLocks/>
              </p:cNvSpPr>
              <p:nvPr/>
            </p:nvSpPr>
            <p:spPr bwMode="auto">
              <a:xfrm>
                <a:off x="4167" y="1180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589" name="Group 253"/>
              <p:cNvGrpSpPr>
                <a:grpSpLocks/>
              </p:cNvGrpSpPr>
              <p:nvPr/>
            </p:nvGrpSpPr>
            <p:grpSpPr bwMode="auto">
              <a:xfrm>
                <a:off x="4167" y="1179"/>
                <a:ext cx="218" cy="53"/>
                <a:chOff x="4167" y="1179"/>
                <a:chExt cx="218" cy="53"/>
              </a:xfrm>
            </p:grpSpPr>
            <p:sp>
              <p:nvSpPr>
                <p:cNvPr id="14531" name="Freeform 195"/>
                <p:cNvSpPr>
                  <a:spLocks/>
                </p:cNvSpPr>
                <p:nvPr/>
              </p:nvSpPr>
              <p:spPr bwMode="auto">
                <a:xfrm>
                  <a:off x="4321" y="1187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588" name="Group 252"/>
                <p:cNvGrpSpPr>
                  <a:grpSpLocks/>
                </p:cNvGrpSpPr>
                <p:nvPr/>
              </p:nvGrpSpPr>
              <p:grpSpPr bwMode="auto">
                <a:xfrm>
                  <a:off x="4167" y="1179"/>
                  <a:ext cx="218" cy="53"/>
                  <a:chOff x="4167" y="1179"/>
                  <a:chExt cx="218" cy="53"/>
                </a:xfrm>
              </p:grpSpPr>
              <p:sp>
                <p:nvSpPr>
                  <p:cNvPr id="14532" name="Freeform 196"/>
                  <p:cNvSpPr>
                    <a:spLocks/>
                  </p:cNvSpPr>
                  <p:nvPr/>
                </p:nvSpPr>
                <p:spPr bwMode="auto">
                  <a:xfrm>
                    <a:off x="4167" y="1219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533" name="Freeform 197"/>
                  <p:cNvSpPr>
                    <a:spLocks/>
                  </p:cNvSpPr>
                  <p:nvPr/>
                </p:nvSpPr>
                <p:spPr bwMode="auto">
                  <a:xfrm>
                    <a:off x="4366" y="1181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534" name="Line 1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2" y="1219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584" name="Group 248"/>
                  <p:cNvGrpSpPr>
                    <a:grpSpLocks/>
                  </p:cNvGrpSpPr>
                  <p:nvPr/>
                </p:nvGrpSpPr>
                <p:grpSpPr bwMode="auto">
                  <a:xfrm>
                    <a:off x="4180" y="1179"/>
                    <a:ext cx="183" cy="45"/>
                    <a:chOff x="4180" y="1179"/>
                    <a:chExt cx="183" cy="45"/>
                  </a:xfrm>
                </p:grpSpPr>
                <p:sp>
                  <p:nvSpPr>
                    <p:cNvPr id="1453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4180" y="1187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583" name="Group 2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7" y="1179"/>
                      <a:ext cx="176" cy="45"/>
                      <a:chOff x="4187" y="1179"/>
                      <a:chExt cx="176" cy="45"/>
                    </a:xfrm>
                  </p:grpSpPr>
                  <p:grpSp>
                    <p:nvGrpSpPr>
                      <p:cNvPr id="14569" name="Group 2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91" y="1181"/>
                        <a:ext cx="123" cy="43"/>
                        <a:chOff x="4191" y="1181"/>
                        <a:chExt cx="123" cy="43"/>
                      </a:xfrm>
                    </p:grpSpPr>
                    <p:grpSp>
                      <p:nvGrpSpPr>
                        <p:cNvPr id="14538" name="Group 2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191" y="1184"/>
                          <a:ext cx="16" cy="40"/>
                          <a:chOff x="4191" y="1184"/>
                          <a:chExt cx="16" cy="40"/>
                        </a:xfrm>
                      </p:grpSpPr>
                      <p:sp>
                        <p:nvSpPr>
                          <p:cNvPr id="14536" name="Line 2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191" y="120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37" name="Line 2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199" y="1184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41" name="Group 2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03" y="1183"/>
                          <a:ext cx="15" cy="40"/>
                          <a:chOff x="4203" y="1183"/>
                          <a:chExt cx="15" cy="40"/>
                        </a:xfrm>
                      </p:grpSpPr>
                      <p:sp>
                        <p:nvSpPr>
                          <p:cNvPr id="14539" name="Line 20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03" y="120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40" name="Line 2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11" y="118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44" name="Group 20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13" y="1181"/>
                          <a:ext cx="16" cy="41"/>
                          <a:chOff x="4213" y="1181"/>
                          <a:chExt cx="16" cy="41"/>
                        </a:xfrm>
                      </p:grpSpPr>
                      <p:sp>
                        <p:nvSpPr>
                          <p:cNvPr id="14542" name="Line 20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13" y="120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43" name="Line 2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21" y="118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47" name="Group 2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24" y="1183"/>
                          <a:ext cx="16" cy="40"/>
                          <a:chOff x="4224" y="1183"/>
                          <a:chExt cx="16" cy="40"/>
                        </a:xfrm>
                      </p:grpSpPr>
                      <p:sp>
                        <p:nvSpPr>
                          <p:cNvPr id="14545" name="Line 2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24" y="1206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46" name="Line 2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32" y="118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50" name="Group 2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35" y="1181"/>
                          <a:ext cx="16" cy="41"/>
                          <a:chOff x="4235" y="1181"/>
                          <a:chExt cx="16" cy="41"/>
                        </a:xfrm>
                      </p:grpSpPr>
                      <p:sp>
                        <p:nvSpPr>
                          <p:cNvPr id="14548" name="Line 21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35" y="120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49" name="Line 2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43" y="118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53" name="Group 2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46" y="1181"/>
                          <a:ext cx="15" cy="40"/>
                          <a:chOff x="4246" y="1181"/>
                          <a:chExt cx="15" cy="40"/>
                        </a:xfrm>
                      </p:grpSpPr>
                      <p:sp>
                        <p:nvSpPr>
                          <p:cNvPr id="14551" name="Line 2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46" y="1205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52" name="Line 2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54" y="1181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56" name="Group 2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53" y="1181"/>
                          <a:ext cx="19" cy="40"/>
                          <a:chOff x="4253" y="1181"/>
                          <a:chExt cx="19" cy="40"/>
                        </a:xfrm>
                      </p:grpSpPr>
                      <p:sp>
                        <p:nvSpPr>
                          <p:cNvPr id="14554" name="Line 2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53" y="1205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55" name="Line 2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64" y="1181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59" name="Group 2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64" y="1181"/>
                          <a:ext cx="18" cy="40"/>
                          <a:chOff x="4264" y="1181"/>
                          <a:chExt cx="18" cy="40"/>
                        </a:xfrm>
                      </p:grpSpPr>
                      <p:sp>
                        <p:nvSpPr>
                          <p:cNvPr id="14557" name="Line 2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64" y="1206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58" name="Line 2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75" y="118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62" name="Group 2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78" y="1182"/>
                          <a:ext cx="14" cy="39"/>
                          <a:chOff x="4278" y="1182"/>
                          <a:chExt cx="14" cy="39"/>
                        </a:xfrm>
                      </p:grpSpPr>
                      <p:sp>
                        <p:nvSpPr>
                          <p:cNvPr id="14560" name="Line 2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78" y="120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61" name="Line 2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86" y="1182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65" name="Group 2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89" y="1181"/>
                          <a:ext cx="16" cy="39"/>
                          <a:chOff x="4289" y="1181"/>
                          <a:chExt cx="16" cy="39"/>
                        </a:xfrm>
                      </p:grpSpPr>
                      <p:sp>
                        <p:nvSpPr>
                          <p:cNvPr id="14563" name="Line 2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89" y="120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64" name="Line 2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97" y="118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68" name="Group 23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298" y="1181"/>
                          <a:ext cx="16" cy="40"/>
                          <a:chOff x="4298" y="1181"/>
                          <a:chExt cx="16" cy="40"/>
                        </a:xfrm>
                      </p:grpSpPr>
                      <p:sp>
                        <p:nvSpPr>
                          <p:cNvPr id="14566" name="Line 2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298" y="1206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67" name="Line 2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07" y="118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579" name="Group 2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29" y="1179"/>
                        <a:ext cx="31" cy="43"/>
                        <a:chOff x="4329" y="1179"/>
                        <a:chExt cx="31" cy="43"/>
                      </a:xfrm>
                    </p:grpSpPr>
                    <p:grpSp>
                      <p:nvGrpSpPr>
                        <p:cNvPr id="14572" name="Group 23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46" y="1179"/>
                          <a:ext cx="14" cy="42"/>
                          <a:chOff x="4346" y="1179"/>
                          <a:chExt cx="14" cy="42"/>
                        </a:xfrm>
                      </p:grpSpPr>
                      <p:sp>
                        <p:nvSpPr>
                          <p:cNvPr id="14570" name="Line 2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46" y="1204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71" name="Line 2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57" y="1179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75" name="Group 23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37" y="1179"/>
                          <a:ext cx="14" cy="42"/>
                          <a:chOff x="4337" y="1179"/>
                          <a:chExt cx="14" cy="42"/>
                        </a:xfrm>
                      </p:grpSpPr>
                      <p:sp>
                        <p:nvSpPr>
                          <p:cNvPr id="14573" name="Line 2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37" y="1205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74" name="Line 2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47" y="1179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578" name="Group 2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29" y="1181"/>
                          <a:ext cx="14" cy="41"/>
                          <a:chOff x="4329" y="1181"/>
                          <a:chExt cx="14" cy="41"/>
                        </a:xfrm>
                      </p:grpSpPr>
                      <p:sp>
                        <p:nvSpPr>
                          <p:cNvPr id="14576" name="Line 2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29" y="1205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577" name="Line 2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339" y="1181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580" name="Line 24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98" y="1190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581" name="Line 24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92" y="1196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582" name="Line 24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87" y="1206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587" name="Group 251"/>
                  <p:cNvGrpSpPr>
                    <a:grpSpLocks/>
                  </p:cNvGrpSpPr>
                  <p:nvPr/>
                </p:nvGrpSpPr>
                <p:grpSpPr bwMode="auto">
                  <a:xfrm>
                    <a:off x="4370" y="1181"/>
                    <a:ext cx="13" cy="47"/>
                    <a:chOff x="4370" y="1181"/>
                    <a:chExt cx="13" cy="47"/>
                  </a:xfrm>
                </p:grpSpPr>
                <p:sp>
                  <p:nvSpPr>
                    <p:cNvPr id="14585" name="Line 24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70" y="1203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86" name="Line 25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81" y="1181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4668" name="Group 332"/>
          <p:cNvGrpSpPr>
            <a:grpSpLocks/>
          </p:cNvGrpSpPr>
          <p:nvPr/>
        </p:nvGrpSpPr>
        <p:grpSpPr bwMode="auto">
          <a:xfrm>
            <a:off x="3476625" y="3276600"/>
            <a:ext cx="563563" cy="508000"/>
            <a:chOff x="2190" y="2064"/>
            <a:chExt cx="355" cy="320"/>
          </a:xfrm>
        </p:grpSpPr>
        <p:graphicFrame>
          <p:nvGraphicFramePr>
            <p:cNvPr id="14592" name="Object 25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90" y="2178"/>
            <a:ext cx="263" cy="164"/>
          </p:xfrm>
          <a:graphic>
            <a:graphicData uri="http://schemas.openxmlformats.org/presentationml/2006/ole">
              <p:oleObj spid="_x0000_s14592" name="Microsoft ClipArt Gallery" r:id="rId15" imgW="4698720" imgH="2925720" progId="MS_ClipArt_Gallery">
                <p:embed/>
              </p:oleObj>
            </a:graphicData>
          </a:graphic>
        </p:graphicFrame>
        <p:graphicFrame>
          <p:nvGraphicFramePr>
            <p:cNvPr id="14593" name="Object 25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3" y="2064"/>
            <a:ext cx="176" cy="167"/>
          </p:xfrm>
          <a:graphic>
            <a:graphicData uri="http://schemas.openxmlformats.org/presentationml/2006/ole">
              <p:oleObj spid="_x0000_s14593" name="Microsoft ClipArt Gallery" r:id="rId16" imgW="2557440" imgH="4297320" progId="MS_ClipArt_Gallery">
                <p:embed/>
              </p:oleObj>
            </a:graphicData>
          </a:graphic>
        </p:graphicFrame>
        <p:grpSp>
          <p:nvGrpSpPr>
            <p:cNvPr id="14667" name="Group 331"/>
            <p:cNvGrpSpPr>
              <a:grpSpLocks/>
            </p:cNvGrpSpPr>
            <p:nvPr/>
          </p:nvGrpSpPr>
          <p:grpSpPr bwMode="auto">
            <a:xfrm>
              <a:off x="2225" y="2331"/>
              <a:ext cx="320" cy="53"/>
              <a:chOff x="2225" y="2331"/>
              <a:chExt cx="320" cy="53"/>
            </a:xfrm>
          </p:grpSpPr>
          <p:sp>
            <p:nvSpPr>
              <p:cNvPr id="14594" name="Freeform 258"/>
              <p:cNvSpPr>
                <a:spLocks/>
              </p:cNvSpPr>
              <p:nvPr/>
            </p:nvSpPr>
            <p:spPr bwMode="auto">
              <a:xfrm>
                <a:off x="2225" y="2342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606" name="Group 270"/>
              <p:cNvGrpSpPr>
                <a:grpSpLocks/>
              </p:cNvGrpSpPr>
              <p:nvPr/>
            </p:nvGrpSpPr>
            <p:grpSpPr bwMode="auto">
              <a:xfrm>
                <a:off x="2466" y="2346"/>
                <a:ext cx="79" cy="37"/>
                <a:chOff x="2466" y="2346"/>
                <a:chExt cx="79" cy="37"/>
              </a:xfrm>
            </p:grpSpPr>
            <p:sp>
              <p:nvSpPr>
                <p:cNvPr id="14595" name="Freeform 259"/>
                <p:cNvSpPr>
                  <a:spLocks/>
                </p:cNvSpPr>
                <p:nvPr/>
              </p:nvSpPr>
              <p:spPr bwMode="auto">
                <a:xfrm>
                  <a:off x="2466" y="2346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605" name="Group 269"/>
                <p:cNvGrpSpPr>
                  <a:grpSpLocks/>
                </p:cNvGrpSpPr>
                <p:nvPr/>
              </p:nvGrpSpPr>
              <p:grpSpPr bwMode="auto">
                <a:xfrm>
                  <a:off x="2472" y="2357"/>
                  <a:ext cx="52" cy="26"/>
                  <a:chOff x="2472" y="2357"/>
                  <a:chExt cx="52" cy="26"/>
                </a:xfrm>
              </p:grpSpPr>
              <p:grpSp>
                <p:nvGrpSpPr>
                  <p:cNvPr id="14600" name="Group 264"/>
                  <p:cNvGrpSpPr>
                    <a:grpSpLocks/>
                  </p:cNvGrpSpPr>
                  <p:nvPr/>
                </p:nvGrpSpPr>
                <p:grpSpPr bwMode="auto">
                  <a:xfrm>
                    <a:off x="2472" y="2357"/>
                    <a:ext cx="52" cy="26"/>
                    <a:chOff x="2472" y="2357"/>
                    <a:chExt cx="52" cy="26"/>
                  </a:xfrm>
                </p:grpSpPr>
                <p:sp>
                  <p:nvSpPr>
                    <p:cNvPr id="14596" name="Freeform 260"/>
                    <p:cNvSpPr>
                      <a:spLocks/>
                    </p:cNvSpPr>
                    <p:nvPr/>
                  </p:nvSpPr>
                  <p:spPr bwMode="auto">
                    <a:xfrm>
                      <a:off x="2472" y="2359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97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2473" y="2372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98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2498" y="2361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599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2479" y="2357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604" name="Group 268"/>
                  <p:cNvGrpSpPr>
                    <a:grpSpLocks/>
                  </p:cNvGrpSpPr>
                  <p:nvPr/>
                </p:nvGrpSpPr>
                <p:grpSpPr bwMode="auto">
                  <a:xfrm>
                    <a:off x="2478" y="2358"/>
                    <a:ext cx="45" cy="23"/>
                    <a:chOff x="2478" y="2358"/>
                    <a:chExt cx="45" cy="23"/>
                  </a:xfrm>
                </p:grpSpPr>
                <p:sp>
                  <p:nvSpPr>
                    <p:cNvPr id="14601" name="Line 2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8" y="2374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02" name="Line 2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2" y="2359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03" name="Line 2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0" y="2358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607" name="Freeform 271"/>
              <p:cNvSpPr>
                <a:spLocks/>
              </p:cNvSpPr>
              <p:nvPr/>
            </p:nvSpPr>
            <p:spPr bwMode="auto">
              <a:xfrm>
                <a:off x="2247" y="2332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666" name="Group 330"/>
              <p:cNvGrpSpPr>
                <a:grpSpLocks/>
              </p:cNvGrpSpPr>
              <p:nvPr/>
            </p:nvGrpSpPr>
            <p:grpSpPr bwMode="auto">
              <a:xfrm>
                <a:off x="2247" y="2331"/>
                <a:ext cx="218" cy="53"/>
                <a:chOff x="2247" y="2331"/>
                <a:chExt cx="218" cy="53"/>
              </a:xfrm>
            </p:grpSpPr>
            <p:sp>
              <p:nvSpPr>
                <p:cNvPr id="14608" name="Freeform 272"/>
                <p:cNvSpPr>
                  <a:spLocks/>
                </p:cNvSpPr>
                <p:nvPr/>
              </p:nvSpPr>
              <p:spPr bwMode="auto">
                <a:xfrm>
                  <a:off x="2401" y="2339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665" name="Group 329"/>
                <p:cNvGrpSpPr>
                  <a:grpSpLocks/>
                </p:cNvGrpSpPr>
                <p:nvPr/>
              </p:nvGrpSpPr>
              <p:grpSpPr bwMode="auto">
                <a:xfrm>
                  <a:off x="2247" y="2331"/>
                  <a:ext cx="218" cy="53"/>
                  <a:chOff x="2247" y="2331"/>
                  <a:chExt cx="218" cy="53"/>
                </a:xfrm>
              </p:grpSpPr>
              <p:sp>
                <p:nvSpPr>
                  <p:cNvPr id="14609" name="Freeform 273"/>
                  <p:cNvSpPr>
                    <a:spLocks/>
                  </p:cNvSpPr>
                  <p:nvPr/>
                </p:nvSpPr>
                <p:spPr bwMode="auto">
                  <a:xfrm>
                    <a:off x="2247" y="2371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610" name="Freeform 274"/>
                  <p:cNvSpPr>
                    <a:spLocks/>
                  </p:cNvSpPr>
                  <p:nvPr/>
                </p:nvSpPr>
                <p:spPr bwMode="auto">
                  <a:xfrm>
                    <a:off x="2446" y="2333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611" name="Line 2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2" y="2371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661" name="Group 325"/>
                  <p:cNvGrpSpPr>
                    <a:grpSpLocks/>
                  </p:cNvGrpSpPr>
                  <p:nvPr/>
                </p:nvGrpSpPr>
                <p:grpSpPr bwMode="auto">
                  <a:xfrm>
                    <a:off x="2260" y="2331"/>
                    <a:ext cx="183" cy="45"/>
                    <a:chOff x="2260" y="2331"/>
                    <a:chExt cx="183" cy="45"/>
                  </a:xfrm>
                </p:grpSpPr>
                <p:sp>
                  <p:nvSpPr>
                    <p:cNvPr id="14612" name="Freeform 276"/>
                    <p:cNvSpPr>
                      <a:spLocks/>
                    </p:cNvSpPr>
                    <p:nvPr/>
                  </p:nvSpPr>
                  <p:spPr bwMode="auto">
                    <a:xfrm>
                      <a:off x="2260" y="2339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660" name="Group 3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7" y="2331"/>
                      <a:ext cx="176" cy="45"/>
                      <a:chOff x="2267" y="2331"/>
                      <a:chExt cx="176" cy="45"/>
                    </a:xfrm>
                  </p:grpSpPr>
                  <p:grpSp>
                    <p:nvGrpSpPr>
                      <p:cNvPr id="14646" name="Group 3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1" y="2333"/>
                        <a:ext cx="123" cy="43"/>
                        <a:chOff x="2271" y="2333"/>
                        <a:chExt cx="123" cy="43"/>
                      </a:xfrm>
                    </p:grpSpPr>
                    <p:grpSp>
                      <p:nvGrpSpPr>
                        <p:cNvPr id="14615" name="Group 2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1" y="2336"/>
                          <a:ext cx="16" cy="40"/>
                          <a:chOff x="2271" y="2336"/>
                          <a:chExt cx="16" cy="40"/>
                        </a:xfrm>
                      </p:grpSpPr>
                      <p:sp>
                        <p:nvSpPr>
                          <p:cNvPr id="14613" name="Line 2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1" y="2360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14" name="Line 2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9" y="2336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18" name="Group 2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83" y="2335"/>
                          <a:ext cx="15" cy="40"/>
                          <a:chOff x="2283" y="2335"/>
                          <a:chExt cx="15" cy="40"/>
                        </a:xfrm>
                      </p:grpSpPr>
                      <p:sp>
                        <p:nvSpPr>
                          <p:cNvPr id="14616" name="Line 2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83" y="2360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17" name="Line 2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1" y="2335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21" name="Group 28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3" y="2333"/>
                          <a:ext cx="16" cy="41"/>
                          <a:chOff x="2293" y="2333"/>
                          <a:chExt cx="16" cy="41"/>
                        </a:xfrm>
                      </p:grpSpPr>
                      <p:sp>
                        <p:nvSpPr>
                          <p:cNvPr id="14619" name="Line 2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3" y="235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20" name="Line 2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1" y="2333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24" name="Group 2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4" y="2335"/>
                          <a:ext cx="16" cy="40"/>
                          <a:chOff x="2304" y="2335"/>
                          <a:chExt cx="16" cy="40"/>
                        </a:xfrm>
                      </p:grpSpPr>
                      <p:sp>
                        <p:nvSpPr>
                          <p:cNvPr id="14622" name="Line 2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4" y="2358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23" name="Line 2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2335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27" name="Group 2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15" y="2333"/>
                          <a:ext cx="16" cy="41"/>
                          <a:chOff x="2315" y="2333"/>
                          <a:chExt cx="16" cy="41"/>
                        </a:xfrm>
                      </p:grpSpPr>
                      <p:sp>
                        <p:nvSpPr>
                          <p:cNvPr id="14625" name="Line 2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5" y="235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26" name="Line 2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3" y="2333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30" name="Group 2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6" y="2333"/>
                          <a:ext cx="15" cy="40"/>
                          <a:chOff x="2326" y="2333"/>
                          <a:chExt cx="15" cy="40"/>
                        </a:xfrm>
                      </p:grpSpPr>
                      <p:sp>
                        <p:nvSpPr>
                          <p:cNvPr id="14628" name="Line 2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6" y="2357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29" name="Line 2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4" y="2333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33" name="Group 2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33" y="2333"/>
                          <a:ext cx="19" cy="40"/>
                          <a:chOff x="2333" y="2333"/>
                          <a:chExt cx="19" cy="40"/>
                        </a:xfrm>
                      </p:grpSpPr>
                      <p:sp>
                        <p:nvSpPr>
                          <p:cNvPr id="14631" name="Line 2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3" y="2357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32" name="Line 2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2333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36" name="Group 3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4" y="2333"/>
                          <a:ext cx="18" cy="40"/>
                          <a:chOff x="2344" y="2333"/>
                          <a:chExt cx="18" cy="40"/>
                        </a:xfrm>
                      </p:grpSpPr>
                      <p:sp>
                        <p:nvSpPr>
                          <p:cNvPr id="14634" name="Line 2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2358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35" name="Line 2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5" y="233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39" name="Group 3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8" y="2334"/>
                          <a:ext cx="14" cy="39"/>
                          <a:chOff x="2358" y="2334"/>
                          <a:chExt cx="14" cy="39"/>
                        </a:xfrm>
                      </p:grpSpPr>
                      <p:sp>
                        <p:nvSpPr>
                          <p:cNvPr id="14637" name="Line 3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8" y="235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38" name="Line 30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6" y="2334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42" name="Group 3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69" y="2333"/>
                          <a:ext cx="16" cy="39"/>
                          <a:chOff x="2369" y="2333"/>
                          <a:chExt cx="16" cy="39"/>
                        </a:xfrm>
                      </p:grpSpPr>
                      <p:sp>
                        <p:nvSpPr>
                          <p:cNvPr id="14640" name="Line 3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9" y="235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41" name="Line 3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7" y="233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45" name="Group 3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8" y="2333"/>
                          <a:ext cx="16" cy="40"/>
                          <a:chOff x="2378" y="2333"/>
                          <a:chExt cx="16" cy="40"/>
                        </a:xfrm>
                      </p:grpSpPr>
                      <p:sp>
                        <p:nvSpPr>
                          <p:cNvPr id="14643" name="Line 3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8" y="2358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44" name="Line 3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7" y="233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656" name="Group 3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9" y="2331"/>
                        <a:ext cx="31" cy="43"/>
                        <a:chOff x="2409" y="2331"/>
                        <a:chExt cx="31" cy="43"/>
                      </a:xfrm>
                    </p:grpSpPr>
                    <p:grpSp>
                      <p:nvGrpSpPr>
                        <p:cNvPr id="14649" name="Group 31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2331"/>
                          <a:ext cx="14" cy="42"/>
                          <a:chOff x="2426" y="2331"/>
                          <a:chExt cx="14" cy="42"/>
                        </a:xfrm>
                      </p:grpSpPr>
                      <p:sp>
                        <p:nvSpPr>
                          <p:cNvPr id="14647" name="Line 31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6" y="2356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48" name="Line 31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37" y="2331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52" name="Group 3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7" y="2331"/>
                          <a:ext cx="14" cy="42"/>
                          <a:chOff x="2417" y="2331"/>
                          <a:chExt cx="14" cy="42"/>
                        </a:xfrm>
                      </p:grpSpPr>
                      <p:sp>
                        <p:nvSpPr>
                          <p:cNvPr id="14650" name="Line 3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7" y="2357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51" name="Line 3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7" y="2331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55" name="Group 3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9" y="2333"/>
                          <a:ext cx="14" cy="41"/>
                          <a:chOff x="2409" y="2333"/>
                          <a:chExt cx="14" cy="41"/>
                        </a:xfrm>
                      </p:grpSpPr>
                      <p:sp>
                        <p:nvSpPr>
                          <p:cNvPr id="14653" name="Line 3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09" y="2357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54" name="Line 3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9" y="2333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657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8" y="2342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658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2" y="2348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659" name="Line 32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67" y="2358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664" name="Group 328"/>
                  <p:cNvGrpSpPr>
                    <a:grpSpLocks/>
                  </p:cNvGrpSpPr>
                  <p:nvPr/>
                </p:nvGrpSpPr>
                <p:grpSpPr bwMode="auto">
                  <a:xfrm>
                    <a:off x="2450" y="2333"/>
                    <a:ext cx="13" cy="47"/>
                    <a:chOff x="2450" y="2333"/>
                    <a:chExt cx="13" cy="47"/>
                  </a:xfrm>
                </p:grpSpPr>
                <p:sp>
                  <p:nvSpPr>
                    <p:cNvPr id="14662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0" y="2355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63" name="Line 3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1" y="2333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sp>
        <p:nvSpPr>
          <p:cNvPr id="14669" name="Rectangle 333"/>
          <p:cNvSpPr>
            <a:spLocks noChangeArrowheads="1"/>
          </p:cNvSpPr>
          <p:nvPr/>
        </p:nvSpPr>
        <p:spPr bwMode="auto">
          <a:xfrm>
            <a:off x="2189163" y="3209925"/>
            <a:ext cx="26320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2 PCs for Intranet 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and Internet</a:t>
            </a:r>
          </a:p>
          <a:p>
            <a:r>
              <a:rPr lang="en-GB" sz="800" b="1">
                <a:latin typeface="Arial" charset="0"/>
              </a:rPr>
              <a:t>connection</a:t>
            </a:r>
          </a:p>
        </p:txBody>
      </p:sp>
      <p:grpSp>
        <p:nvGrpSpPr>
          <p:cNvPr id="14746" name="Group 410"/>
          <p:cNvGrpSpPr>
            <a:grpSpLocks/>
          </p:cNvGrpSpPr>
          <p:nvPr/>
        </p:nvGrpSpPr>
        <p:grpSpPr bwMode="auto">
          <a:xfrm>
            <a:off x="7286625" y="2971800"/>
            <a:ext cx="563563" cy="508000"/>
            <a:chOff x="4590" y="1872"/>
            <a:chExt cx="355" cy="320"/>
          </a:xfrm>
        </p:grpSpPr>
        <p:graphicFrame>
          <p:nvGraphicFramePr>
            <p:cNvPr id="14670" name="Object 33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590" y="1986"/>
            <a:ext cx="263" cy="164"/>
          </p:xfrm>
          <a:graphic>
            <a:graphicData uri="http://schemas.openxmlformats.org/presentationml/2006/ole">
              <p:oleObj spid="_x0000_s14670" name="Microsoft ClipArt Gallery" r:id="rId17" imgW="4698720" imgH="2925720" progId="MS_ClipArt_Gallery">
                <p:embed/>
              </p:oleObj>
            </a:graphicData>
          </a:graphic>
        </p:graphicFrame>
        <p:graphicFrame>
          <p:nvGraphicFramePr>
            <p:cNvPr id="14671" name="Object 33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603" y="1872"/>
            <a:ext cx="176" cy="167"/>
          </p:xfrm>
          <a:graphic>
            <a:graphicData uri="http://schemas.openxmlformats.org/presentationml/2006/ole">
              <p:oleObj spid="_x0000_s14671" name="Microsoft ClipArt Gallery" r:id="rId18" imgW="2557440" imgH="4297320" progId="MS_ClipArt_Gallery">
                <p:embed/>
              </p:oleObj>
            </a:graphicData>
          </a:graphic>
        </p:graphicFrame>
        <p:grpSp>
          <p:nvGrpSpPr>
            <p:cNvPr id="14745" name="Group 409"/>
            <p:cNvGrpSpPr>
              <a:grpSpLocks/>
            </p:cNvGrpSpPr>
            <p:nvPr/>
          </p:nvGrpSpPr>
          <p:grpSpPr bwMode="auto">
            <a:xfrm>
              <a:off x="4625" y="2139"/>
              <a:ext cx="320" cy="53"/>
              <a:chOff x="4625" y="2139"/>
              <a:chExt cx="320" cy="53"/>
            </a:xfrm>
          </p:grpSpPr>
          <p:sp>
            <p:nvSpPr>
              <p:cNvPr id="14672" name="Freeform 336"/>
              <p:cNvSpPr>
                <a:spLocks/>
              </p:cNvSpPr>
              <p:nvPr/>
            </p:nvSpPr>
            <p:spPr bwMode="auto">
              <a:xfrm>
                <a:off x="4625" y="2150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684" name="Group 348"/>
              <p:cNvGrpSpPr>
                <a:grpSpLocks/>
              </p:cNvGrpSpPr>
              <p:nvPr/>
            </p:nvGrpSpPr>
            <p:grpSpPr bwMode="auto">
              <a:xfrm>
                <a:off x="4866" y="2154"/>
                <a:ext cx="79" cy="37"/>
                <a:chOff x="4866" y="2154"/>
                <a:chExt cx="79" cy="37"/>
              </a:xfrm>
            </p:grpSpPr>
            <p:sp>
              <p:nvSpPr>
                <p:cNvPr id="14673" name="Freeform 337"/>
                <p:cNvSpPr>
                  <a:spLocks/>
                </p:cNvSpPr>
                <p:nvPr/>
              </p:nvSpPr>
              <p:spPr bwMode="auto">
                <a:xfrm>
                  <a:off x="4866" y="2154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683" name="Group 347"/>
                <p:cNvGrpSpPr>
                  <a:grpSpLocks/>
                </p:cNvGrpSpPr>
                <p:nvPr/>
              </p:nvGrpSpPr>
              <p:grpSpPr bwMode="auto">
                <a:xfrm>
                  <a:off x="4872" y="2165"/>
                  <a:ext cx="52" cy="26"/>
                  <a:chOff x="4872" y="2165"/>
                  <a:chExt cx="52" cy="26"/>
                </a:xfrm>
              </p:grpSpPr>
              <p:grpSp>
                <p:nvGrpSpPr>
                  <p:cNvPr id="14678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4872" y="2165"/>
                    <a:ext cx="52" cy="26"/>
                    <a:chOff x="4872" y="2165"/>
                    <a:chExt cx="52" cy="26"/>
                  </a:xfrm>
                </p:grpSpPr>
                <p:sp>
                  <p:nvSpPr>
                    <p:cNvPr id="14674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4872" y="2167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75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4873" y="2180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76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4898" y="2169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77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879" y="2165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682" name="Group 346"/>
                  <p:cNvGrpSpPr>
                    <a:grpSpLocks/>
                  </p:cNvGrpSpPr>
                  <p:nvPr/>
                </p:nvGrpSpPr>
                <p:grpSpPr bwMode="auto">
                  <a:xfrm>
                    <a:off x="4878" y="2166"/>
                    <a:ext cx="45" cy="23"/>
                    <a:chOff x="4878" y="2166"/>
                    <a:chExt cx="45" cy="23"/>
                  </a:xfrm>
                </p:grpSpPr>
                <p:sp>
                  <p:nvSpPr>
                    <p:cNvPr id="14679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78" y="2182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80" name="Line 3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02" y="2167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681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910" y="2166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685" name="Freeform 349"/>
              <p:cNvSpPr>
                <a:spLocks/>
              </p:cNvSpPr>
              <p:nvPr/>
            </p:nvSpPr>
            <p:spPr bwMode="auto">
              <a:xfrm>
                <a:off x="4647" y="2140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744" name="Group 408"/>
              <p:cNvGrpSpPr>
                <a:grpSpLocks/>
              </p:cNvGrpSpPr>
              <p:nvPr/>
            </p:nvGrpSpPr>
            <p:grpSpPr bwMode="auto">
              <a:xfrm>
                <a:off x="4647" y="2139"/>
                <a:ext cx="218" cy="53"/>
                <a:chOff x="4647" y="2139"/>
                <a:chExt cx="218" cy="53"/>
              </a:xfrm>
            </p:grpSpPr>
            <p:sp>
              <p:nvSpPr>
                <p:cNvPr id="14686" name="Freeform 350"/>
                <p:cNvSpPr>
                  <a:spLocks/>
                </p:cNvSpPr>
                <p:nvPr/>
              </p:nvSpPr>
              <p:spPr bwMode="auto">
                <a:xfrm>
                  <a:off x="4801" y="2147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743" name="Group 407"/>
                <p:cNvGrpSpPr>
                  <a:grpSpLocks/>
                </p:cNvGrpSpPr>
                <p:nvPr/>
              </p:nvGrpSpPr>
              <p:grpSpPr bwMode="auto">
                <a:xfrm>
                  <a:off x="4647" y="2139"/>
                  <a:ext cx="218" cy="53"/>
                  <a:chOff x="4647" y="2139"/>
                  <a:chExt cx="218" cy="53"/>
                </a:xfrm>
              </p:grpSpPr>
              <p:sp>
                <p:nvSpPr>
                  <p:cNvPr id="14687" name="Freeform 351"/>
                  <p:cNvSpPr>
                    <a:spLocks/>
                  </p:cNvSpPr>
                  <p:nvPr/>
                </p:nvSpPr>
                <p:spPr bwMode="auto">
                  <a:xfrm>
                    <a:off x="4647" y="2179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688" name="Freeform 352"/>
                  <p:cNvSpPr>
                    <a:spLocks/>
                  </p:cNvSpPr>
                  <p:nvPr/>
                </p:nvSpPr>
                <p:spPr bwMode="auto">
                  <a:xfrm>
                    <a:off x="4846" y="2141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689" name="Line 3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2" y="2179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739" name="Group 403"/>
                  <p:cNvGrpSpPr>
                    <a:grpSpLocks/>
                  </p:cNvGrpSpPr>
                  <p:nvPr/>
                </p:nvGrpSpPr>
                <p:grpSpPr bwMode="auto">
                  <a:xfrm>
                    <a:off x="4660" y="2139"/>
                    <a:ext cx="183" cy="45"/>
                    <a:chOff x="4660" y="2139"/>
                    <a:chExt cx="183" cy="45"/>
                  </a:xfrm>
                </p:grpSpPr>
                <p:sp>
                  <p:nvSpPr>
                    <p:cNvPr id="14690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4660" y="2147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738" name="Group 4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67" y="2139"/>
                      <a:ext cx="176" cy="45"/>
                      <a:chOff x="4667" y="2139"/>
                      <a:chExt cx="176" cy="45"/>
                    </a:xfrm>
                  </p:grpSpPr>
                  <p:grpSp>
                    <p:nvGrpSpPr>
                      <p:cNvPr id="14724" name="Group 3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71" y="2141"/>
                        <a:ext cx="123" cy="43"/>
                        <a:chOff x="4671" y="2141"/>
                        <a:chExt cx="123" cy="43"/>
                      </a:xfrm>
                    </p:grpSpPr>
                    <p:grpSp>
                      <p:nvGrpSpPr>
                        <p:cNvPr id="14693" name="Group 3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71" y="2144"/>
                          <a:ext cx="16" cy="40"/>
                          <a:chOff x="4671" y="2144"/>
                          <a:chExt cx="16" cy="40"/>
                        </a:xfrm>
                      </p:grpSpPr>
                      <p:sp>
                        <p:nvSpPr>
                          <p:cNvPr id="14691" name="Line 3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71" y="216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92" name="Line 3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79" y="2144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96" name="Group 3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83" y="2143"/>
                          <a:ext cx="15" cy="40"/>
                          <a:chOff x="4683" y="2143"/>
                          <a:chExt cx="15" cy="40"/>
                        </a:xfrm>
                      </p:grpSpPr>
                      <p:sp>
                        <p:nvSpPr>
                          <p:cNvPr id="14694" name="Line 3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83" y="216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95" name="Line 3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91" y="214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699" name="Group 3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93" y="2141"/>
                          <a:ext cx="16" cy="41"/>
                          <a:chOff x="4693" y="2141"/>
                          <a:chExt cx="16" cy="41"/>
                        </a:xfrm>
                      </p:grpSpPr>
                      <p:sp>
                        <p:nvSpPr>
                          <p:cNvPr id="14697" name="Line 3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693" y="216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698" name="Line 3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01" y="214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02" name="Group 3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04" y="2143"/>
                          <a:ext cx="16" cy="40"/>
                          <a:chOff x="4704" y="2143"/>
                          <a:chExt cx="16" cy="40"/>
                        </a:xfrm>
                      </p:grpSpPr>
                      <p:sp>
                        <p:nvSpPr>
                          <p:cNvPr id="14700" name="Line 3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04" y="2166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01" name="Line 3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12" y="214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05" name="Group 3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15" y="2141"/>
                          <a:ext cx="16" cy="41"/>
                          <a:chOff x="4715" y="2141"/>
                          <a:chExt cx="16" cy="41"/>
                        </a:xfrm>
                      </p:grpSpPr>
                      <p:sp>
                        <p:nvSpPr>
                          <p:cNvPr id="14703" name="Line 3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15" y="216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04" name="Line 3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23" y="214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08" name="Group 3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26" y="2141"/>
                          <a:ext cx="15" cy="40"/>
                          <a:chOff x="4726" y="2141"/>
                          <a:chExt cx="15" cy="40"/>
                        </a:xfrm>
                      </p:grpSpPr>
                      <p:sp>
                        <p:nvSpPr>
                          <p:cNvPr id="14706" name="Line 3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26" y="2165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07" name="Line 3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34" y="2141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11" name="Group 3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33" y="2141"/>
                          <a:ext cx="19" cy="40"/>
                          <a:chOff x="4733" y="2141"/>
                          <a:chExt cx="19" cy="40"/>
                        </a:xfrm>
                      </p:grpSpPr>
                      <p:sp>
                        <p:nvSpPr>
                          <p:cNvPr id="14709" name="Line 3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33" y="2165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10" name="Line 3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44" y="2141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14" name="Group 3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44" y="2141"/>
                          <a:ext cx="18" cy="40"/>
                          <a:chOff x="4744" y="2141"/>
                          <a:chExt cx="18" cy="40"/>
                        </a:xfrm>
                      </p:grpSpPr>
                      <p:sp>
                        <p:nvSpPr>
                          <p:cNvPr id="14712" name="Line 3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44" y="2166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13" name="Line 3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55" y="214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17" name="Group 3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58" y="2142"/>
                          <a:ext cx="14" cy="39"/>
                          <a:chOff x="4758" y="2142"/>
                          <a:chExt cx="14" cy="39"/>
                        </a:xfrm>
                      </p:grpSpPr>
                      <p:sp>
                        <p:nvSpPr>
                          <p:cNvPr id="14715" name="Line 3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58" y="216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16" name="Line 3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66" y="2142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20" name="Group 3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69" y="2141"/>
                          <a:ext cx="16" cy="39"/>
                          <a:chOff x="4769" y="2141"/>
                          <a:chExt cx="16" cy="39"/>
                        </a:xfrm>
                      </p:grpSpPr>
                      <p:sp>
                        <p:nvSpPr>
                          <p:cNvPr id="14718" name="Line 3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69" y="216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19" name="Line 3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77" y="214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23" name="Group 3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778" y="2141"/>
                          <a:ext cx="16" cy="40"/>
                          <a:chOff x="4778" y="2141"/>
                          <a:chExt cx="16" cy="40"/>
                        </a:xfrm>
                      </p:grpSpPr>
                      <p:sp>
                        <p:nvSpPr>
                          <p:cNvPr id="14721" name="Line 3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78" y="2166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22" name="Line 3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787" y="214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734" name="Group 39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09" y="2139"/>
                        <a:ext cx="31" cy="43"/>
                        <a:chOff x="4809" y="2139"/>
                        <a:chExt cx="31" cy="43"/>
                      </a:xfrm>
                    </p:grpSpPr>
                    <p:grpSp>
                      <p:nvGrpSpPr>
                        <p:cNvPr id="14727" name="Group 3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26" y="2139"/>
                          <a:ext cx="14" cy="42"/>
                          <a:chOff x="4826" y="2139"/>
                          <a:chExt cx="14" cy="42"/>
                        </a:xfrm>
                      </p:grpSpPr>
                      <p:sp>
                        <p:nvSpPr>
                          <p:cNvPr id="14725" name="Line 3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26" y="2164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26" name="Line 39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37" y="2139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30" name="Group 3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17" y="2139"/>
                          <a:ext cx="14" cy="42"/>
                          <a:chOff x="4817" y="2139"/>
                          <a:chExt cx="14" cy="42"/>
                        </a:xfrm>
                      </p:grpSpPr>
                      <p:sp>
                        <p:nvSpPr>
                          <p:cNvPr id="14728" name="Line 3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17" y="2165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29" name="Line 3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27" y="2139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33" name="Group 3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09" y="2141"/>
                          <a:ext cx="14" cy="41"/>
                          <a:chOff x="4809" y="2141"/>
                          <a:chExt cx="14" cy="41"/>
                        </a:xfrm>
                      </p:grpSpPr>
                      <p:sp>
                        <p:nvSpPr>
                          <p:cNvPr id="14731" name="Line 3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09" y="2165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32" name="Line 3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4819" y="2141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735" name="Line 39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78" y="2150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736" name="Line 4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72" y="2156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737" name="Line 40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667" y="2166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742" name="Group 406"/>
                  <p:cNvGrpSpPr>
                    <a:grpSpLocks/>
                  </p:cNvGrpSpPr>
                  <p:nvPr/>
                </p:nvGrpSpPr>
                <p:grpSpPr bwMode="auto">
                  <a:xfrm>
                    <a:off x="4850" y="2141"/>
                    <a:ext cx="13" cy="47"/>
                    <a:chOff x="4850" y="2141"/>
                    <a:chExt cx="13" cy="47"/>
                  </a:xfrm>
                </p:grpSpPr>
                <p:sp>
                  <p:nvSpPr>
                    <p:cNvPr id="14740" name="Line 40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50" y="2163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41" name="Line 40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61" y="2141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4823" name="Group 487"/>
          <p:cNvGrpSpPr>
            <a:grpSpLocks/>
          </p:cNvGrpSpPr>
          <p:nvPr/>
        </p:nvGrpSpPr>
        <p:grpSpPr bwMode="auto">
          <a:xfrm>
            <a:off x="3476625" y="4495800"/>
            <a:ext cx="563563" cy="508000"/>
            <a:chOff x="2190" y="2832"/>
            <a:chExt cx="355" cy="320"/>
          </a:xfrm>
        </p:grpSpPr>
        <p:graphicFrame>
          <p:nvGraphicFramePr>
            <p:cNvPr id="14747" name="Object 4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90" y="2946"/>
            <a:ext cx="263" cy="164"/>
          </p:xfrm>
          <a:graphic>
            <a:graphicData uri="http://schemas.openxmlformats.org/presentationml/2006/ole">
              <p:oleObj spid="_x0000_s14747" name="Microsoft ClipArt Gallery" r:id="rId19" imgW="4698720" imgH="2925720" progId="MS_ClipArt_Gallery">
                <p:embed/>
              </p:oleObj>
            </a:graphicData>
          </a:graphic>
        </p:graphicFrame>
        <p:graphicFrame>
          <p:nvGraphicFramePr>
            <p:cNvPr id="14748" name="Object 4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3" y="2832"/>
            <a:ext cx="176" cy="167"/>
          </p:xfrm>
          <a:graphic>
            <a:graphicData uri="http://schemas.openxmlformats.org/presentationml/2006/ole">
              <p:oleObj spid="_x0000_s14748" name="Microsoft ClipArt Gallery" r:id="rId20" imgW="2557440" imgH="4297320" progId="MS_ClipArt_Gallery">
                <p:embed/>
              </p:oleObj>
            </a:graphicData>
          </a:graphic>
        </p:graphicFrame>
        <p:grpSp>
          <p:nvGrpSpPr>
            <p:cNvPr id="14822" name="Group 486"/>
            <p:cNvGrpSpPr>
              <a:grpSpLocks/>
            </p:cNvGrpSpPr>
            <p:nvPr/>
          </p:nvGrpSpPr>
          <p:grpSpPr bwMode="auto">
            <a:xfrm>
              <a:off x="2225" y="3099"/>
              <a:ext cx="320" cy="53"/>
              <a:chOff x="2225" y="3099"/>
              <a:chExt cx="320" cy="53"/>
            </a:xfrm>
          </p:grpSpPr>
          <p:sp>
            <p:nvSpPr>
              <p:cNvPr id="14749" name="Freeform 413"/>
              <p:cNvSpPr>
                <a:spLocks/>
              </p:cNvSpPr>
              <p:nvPr/>
            </p:nvSpPr>
            <p:spPr bwMode="auto">
              <a:xfrm>
                <a:off x="2225" y="3110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761" name="Group 425"/>
              <p:cNvGrpSpPr>
                <a:grpSpLocks/>
              </p:cNvGrpSpPr>
              <p:nvPr/>
            </p:nvGrpSpPr>
            <p:grpSpPr bwMode="auto">
              <a:xfrm>
                <a:off x="2466" y="3114"/>
                <a:ext cx="79" cy="37"/>
                <a:chOff x="2466" y="3114"/>
                <a:chExt cx="79" cy="37"/>
              </a:xfrm>
            </p:grpSpPr>
            <p:sp>
              <p:nvSpPr>
                <p:cNvPr id="14750" name="Freeform 414"/>
                <p:cNvSpPr>
                  <a:spLocks/>
                </p:cNvSpPr>
                <p:nvPr/>
              </p:nvSpPr>
              <p:spPr bwMode="auto">
                <a:xfrm>
                  <a:off x="2466" y="3114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760" name="Group 424"/>
                <p:cNvGrpSpPr>
                  <a:grpSpLocks/>
                </p:cNvGrpSpPr>
                <p:nvPr/>
              </p:nvGrpSpPr>
              <p:grpSpPr bwMode="auto">
                <a:xfrm>
                  <a:off x="2472" y="3125"/>
                  <a:ext cx="52" cy="26"/>
                  <a:chOff x="2472" y="3125"/>
                  <a:chExt cx="52" cy="26"/>
                </a:xfrm>
              </p:grpSpPr>
              <p:grpSp>
                <p:nvGrpSpPr>
                  <p:cNvPr id="14755" name="Group 419"/>
                  <p:cNvGrpSpPr>
                    <a:grpSpLocks/>
                  </p:cNvGrpSpPr>
                  <p:nvPr/>
                </p:nvGrpSpPr>
                <p:grpSpPr bwMode="auto">
                  <a:xfrm>
                    <a:off x="2472" y="3125"/>
                    <a:ext cx="52" cy="26"/>
                    <a:chOff x="2472" y="3125"/>
                    <a:chExt cx="52" cy="26"/>
                  </a:xfrm>
                </p:grpSpPr>
                <p:sp>
                  <p:nvSpPr>
                    <p:cNvPr id="14751" name="Freeform 415"/>
                    <p:cNvSpPr>
                      <a:spLocks/>
                    </p:cNvSpPr>
                    <p:nvPr/>
                  </p:nvSpPr>
                  <p:spPr bwMode="auto">
                    <a:xfrm>
                      <a:off x="2472" y="3127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52" name="Freeform 416"/>
                    <p:cNvSpPr>
                      <a:spLocks/>
                    </p:cNvSpPr>
                    <p:nvPr/>
                  </p:nvSpPr>
                  <p:spPr bwMode="auto">
                    <a:xfrm>
                      <a:off x="2473" y="3140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53" name="Freeform 417"/>
                    <p:cNvSpPr>
                      <a:spLocks/>
                    </p:cNvSpPr>
                    <p:nvPr/>
                  </p:nvSpPr>
                  <p:spPr bwMode="auto">
                    <a:xfrm>
                      <a:off x="2498" y="3129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54" name="Freeform 418"/>
                    <p:cNvSpPr>
                      <a:spLocks/>
                    </p:cNvSpPr>
                    <p:nvPr/>
                  </p:nvSpPr>
                  <p:spPr bwMode="auto">
                    <a:xfrm>
                      <a:off x="2479" y="3125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759" name="Group 423"/>
                  <p:cNvGrpSpPr>
                    <a:grpSpLocks/>
                  </p:cNvGrpSpPr>
                  <p:nvPr/>
                </p:nvGrpSpPr>
                <p:grpSpPr bwMode="auto">
                  <a:xfrm>
                    <a:off x="2478" y="3126"/>
                    <a:ext cx="45" cy="23"/>
                    <a:chOff x="2478" y="3126"/>
                    <a:chExt cx="45" cy="23"/>
                  </a:xfrm>
                </p:grpSpPr>
                <p:sp>
                  <p:nvSpPr>
                    <p:cNvPr id="14756" name="Line 4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8" y="3142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57" name="Line 4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2" y="3127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758" name="Line 4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0" y="3126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762" name="Freeform 426"/>
              <p:cNvSpPr>
                <a:spLocks/>
              </p:cNvSpPr>
              <p:nvPr/>
            </p:nvSpPr>
            <p:spPr bwMode="auto">
              <a:xfrm>
                <a:off x="2247" y="3100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821" name="Group 485"/>
              <p:cNvGrpSpPr>
                <a:grpSpLocks/>
              </p:cNvGrpSpPr>
              <p:nvPr/>
            </p:nvGrpSpPr>
            <p:grpSpPr bwMode="auto">
              <a:xfrm>
                <a:off x="2247" y="3099"/>
                <a:ext cx="218" cy="53"/>
                <a:chOff x="2247" y="3099"/>
                <a:chExt cx="218" cy="53"/>
              </a:xfrm>
            </p:grpSpPr>
            <p:sp>
              <p:nvSpPr>
                <p:cNvPr id="14763" name="Freeform 427"/>
                <p:cNvSpPr>
                  <a:spLocks/>
                </p:cNvSpPr>
                <p:nvPr/>
              </p:nvSpPr>
              <p:spPr bwMode="auto">
                <a:xfrm>
                  <a:off x="2401" y="3107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820" name="Group 484"/>
                <p:cNvGrpSpPr>
                  <a:grpSpLocks/>
                </p:cNvGrpSpPr>
                <p:nvPr/>
              </p:nvGrpSpPr>
              <p:grpSpPr bwMode="auto">
                <a:xfrm>
                  <a:off x="2247" y="3099"/>
                  <a:ext cx="218" cy="53"/>
                  <a:chOff x="2247" y="3099"/>
                  <a:chExt cx="218" cy="53"/>
                </a:xfrm>
              </p:grpSpPr>
              <p:sp>
                <p:nvSpPr>
                  <p:cNvPr id="14764" name="Freeform 428"/>
                  <p:cNvSpPr>
                    <a:spLocks/>
                  </p:cNvSpPr>
                  <p:nvPr/>
                </p:nvSpPr>
                <p:spPr bwMode="auto">
                  <a:xfrm>
                    <a:off x="2247" y="3139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765" name="Freeform 429"/>
                  <p:cNvSpPr>
                    <a:spLocks/>
                  </p:cNvSpPr>
                  <p:nvPr/>
                </p:nvSpPr>
                <p:spPr bwMode="auto">
                  <a:xfrm>
                    <a:off x="2446" y="3101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766" name="Line 4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2" y="3139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4816" name="Group 480"/>
                  <p:cNvGrpSpPr>
                    <a:grpSpLocks/>
                  </p:cNvGrpSpPr>
                  <p:nvPr/>
                </p:nvGrpSpPr>
                <p:grpSpPr bwMode="auto">
                  <a:xfrm>
                    <a:off x="2260" y="3099"/>
                    <a:ext cx="183" cy="45"/>
                    <a:chOff x="2260" y="3099"/>
                    <a:chExt cx="183" cy="45"/>
                  </a:xfrm>
                </p:grpSpPr>
                <p:sp>
                  <p:nvSpPr>
                    <p:cNvPr id="14767" name="Freeform 431"/>
                    <p:cNvSpPr>
                      <a:spLocks/>
                    </p:cNvSpPr>
                    <p:nvPr/>
                  </p:nvSpPr>
                  <p:spPr bwMode="auto">
                    <a:xfrm>
                      <a:off x="2260" y="3107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4815" name="Group 4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7" y="3099"/>
                      <a:ext cx="176" cy="45"/>
                      <a:chOff x="2267" y="3099"/>
                      <a:chExt cx="176" cy="45"/>
                    </a:xfrm>
                  </p:grpSpPr>
                  <p:grpSp>
                    <p:nvGrpSpPr>
                      <p:cNvPr id="14801" name="Group 4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1" y="3101"/>
                        <a:ext cx="123" cy="43"/>
                        <a:chOff x="2271" y="3101"/>
                        <a:chExt cx="123" cy="43"/>
                      </a:xfrm>
                    </p:grpSpPr>
                    <p:grpSp>
                      <p:nvGrpSpPr>
                        <p:cNvPr id="14770" name="Group 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1" y="3104"/>
                          <a:ext cx="16" cy="40"/>
                          <a:chOff x="2271" y="3104"/>
                          <a:chExt cx="16" cy="40"/>
                        </a:xfrm>
                      </p:grpSpPr>
                      <p:sp>
                        <p:nvSpPr>
                          <p:cNvPr id="14768" name="Line 4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1" y="312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69" name="Line 43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9" y="3104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73" name="Group 4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83" y="3103"/>
                          <a:ext cx="15" cy="40"/>
                          <a:chOff x="2283" y="3103"/>
                          <a:chExt cx="15" cy="40"/>
                        </a:xfrm>
                      </p:grpSpPr>
                      <p:sp>
                        <p:nvSpPr>
                          <p:cNvPr id="14771" name="Line 4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83" y="312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72" name="Line 4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1" y="310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76" name="Group 4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3" y="3101"/>
                          <a:ext cx="16" cy="41"/>
                          <a:chOff x="2293" y="3101"/>
                          <a:chExt cx="16" cy="41"/>
                        </a:xfrm>
                      </p:grpSpPr>
                      <p:sp>
                        <p:nvSpPr>
                          <p:cNvPr id="14774" name="Line 4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3" y="312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75" name="Line 4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1" y="310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79" name="Group 44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4" y="3103"/>
                          <a:ext cx="16" cy="40"/>
                          <a:chOff x="2304" y="3103"/>
                          <a:chExt cx="16" cy="40"/>
                        </a:xfrm>
                      </p:grpSpPr>
                      <p:sp>
                        <p:nvSpPr>
                          <p:cNvPr id="14777" name="Line 4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4" y="3126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78" name="Line 4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310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82" name="Group 4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15" y="3101"/>
                          <a:ext cx="16" cy="41"/>
                          <a:chOff x="2315" y="3101"/>
                          <a:chExt cx="16" cy="41"/>
                        </a:xfrm>
                      </p:grpSpPr>
                      <p:sp>
                        <p:nvSpPr>
                          <p:cNvPr id="14780" name="Line 44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5" y="312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81" name="Line 4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3" y="3101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85" name="Group 4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6" y="3101"/>
                          <a:ext cx="15" cy="40"/>
                          <a:chOff x="2326" y="3101"/>
                          <a:chExt cx="15" cy="40"/>
                        </a:xfrm>
                      </p:grpSpPr>
                      <p:sp>
                        <p:nvSpPr>
                          <p:cNvPr id="14783" name="Line 4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6" y="3125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84" name="Line 4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4" y="3101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88" name="Group 4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33" y="3101"/>
                          <a:ext cx="19" cy="40"/>
                          <a:chOff x="2333" y="3101"/>
                          <a:chExt cx="19" cy="40"/>
                        </a:xfrm>
                      </p:grpSpPr>
                      <p:sp>
                        <p:nvSpPr>
                          <p:cNvPr id="14786" name="Line 4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3" y="3125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87" name="Line 4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3101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91" name="Group 45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4" y="3101"/>
                          <a:ext cx="18" cy="40"/>
                          <a:chOff x="2344" y="3101"/>
                          <a:chExt cx="18" cy="40"/>
                        </a:xfrm>
                      </p:grpSpPr>
                      <p:sp>
                        <p:nvSpPr>
                          <p:cNvPr id="14789" name="Line 4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3126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90" name="Line 4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5" y="310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94" name="Group 4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8" y="3102"/>
                          <a:ext cx="14" cy="39"/>
                          <a:chOff x="2358" y="3102"/>
                          <a:chExt cx="14" cy="39"/>
                        </a:xfrm>
                      </p:grpSpPr>
                      <p:sp>
                        <p:nvSpPr>
                          <p:cNvPr id="14792" name="Line 4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8" y="3126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93" name="Line 4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6" y="3102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797" name="Group 46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69" y="3101"/>
                          <a:ext cx="16" cy="39"/>
                          <a:chOff x="2369" y="3101"/>
                          <a:chExt cx="16" cy="39"/>
                        </a:xfrm>
                      </p:grpSpPr>
                      <p:sp>
                        <p:nvSpPr>
                          <p:cNvPr id="14795" name="Line 4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9" y="312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96" name="Line 4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7" y="3101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800" name="Group 46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8" y="3101"/>
                          <a:ext cx="16" cy="40"/>
                          <a:chOff x="2378" y="3101"/>
                          <a:chExt cx="16" cy="40"/>
                        </a:xfrm>
                      </p:grpSpPr>
                      <p:sp>
                        <p:nvSpPr>
                          <p:cNvPr id="14798" name="Line 4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8" y="3126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799" name="Line 4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7" y="3101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4811" name="Group 4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9" y="3099"/>
                        <a:ext cx="31" cy="43"/>
                        <a:chOff x="2409" y="3099"/>
                        <a:chExt cx="31" cy="43"/>
                      </a:xfrm>
                    </p:grpSpPr>
                    <p:grpSp>
                      <p:nvGrpSpPr>
                        <p:cNvPr id="14804" name="Group 4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3099"/>
                          <a:ext cx="14" cy="42"/>
                          <a:chOff x="2426" y="3099"/>
                          <a:chExt cx="14" cy="42"/>
                        </a:xfrm>
                      </p:grpSpPr>
                      <p:sp>
                        <p:nvSpPr>
                          <p:cNvPr id="14802" name="Line 4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6" y="3124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803" name="Line 4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37" y="3099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807" name="Group 4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7" y="3099"/>
                          <a:ext cx="14" cy="42"/>
                          <a:chOff x="2417" y="3099"/>
                          <a:chExt cx="14" cy="42"/>
                        </a:xfrm>
                      </p:grpSpPr>
                      <p:sp>
                        <p:nvSpPr>
                          <p:cNvPr id="14805" name="Line 4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7" y="3125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806" name="Line 4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7" y="3099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810" name="Group 47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9" y="3101"/>
                          <a:ext cx="14" cy="41"/>
                          <a:chOff x="2409" y="3101"/>
                          <a:chExt cx="14" cy="41"/>
                        </a:xfrm>
                      </p:grpSpPr>
                      <p:sp>
                        <p:nvSpPr>
                          <p:cNvPr id="14808" name="Line 4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09" y="3125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809" name="Line 4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9" y="3101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4812" name="Line 47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8" y="3110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13" name="Line 47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2" y="3116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14" name="Line 47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67" y="3126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4819" name="Group 483"/>
                  <p:cNvGrpSpPr>
                    <a:grpSpLocks/>
                  </p:cNvGrpSpPr>
                  <p:nvPr/>
                </p:nvGrpSpPr>
                <p:grpSpPr bwMode="auto">
                  <a:xfrm>
                    <a:off x="2450" y="3101"/>
                    <a:ext cx="13" cy="47"/>
                    <a:chOff x="2450" y="3101"/>
                    <a:chExt cx="13" cy="47"/>
                  </a:xfrm>
                </p:grpSpPr>
                <p:sp>
                  <p:nvSpPr>
                    <p:cNvPr id="14817" name="Line 4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0" y="3123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818" name="Line 48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1" y="3101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grpSp>
        <p:nvGrpSpPr>
          <p:cNvPr id="14970" name="Group 634"/>
          <p:cNvGrpSpPr>
            <a:grpSpLocks/>
          </p:cNvGrpSpPr>
          <p:nvPr/>
        </p:nvGrpSpPr>
        <p:grpSpPr bwMode="auto">
          <a:xfrm>
            <a:off x="3429000" y="5059363"/>
            <a:ext cx="466725" cy="504825"/>
            <a:chOff x="2160" y="3187"/>
            <a:chExt cx="294" cy="318"/>
          </a:xfrm>
        </p:grpSpPr>
        <p:sp>
          <p:nvSpPr>
            <p:cNvPr id="14824" name="Freeform 488"/>
            <p:cNvSpPr>
              <a:spLocks/>
            </p:cNvSpPr>
            <p:nvPr/>
          </p:nvSpPr>
          <p:spPr bwMode="auto">
            <a:xfrm>
              <a:off x="2160" y="3431"/>
              <a:ext cx="30" cy="25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4" y="1"/>
                </a:cxn>
                <a:cxn ang="0">
                  <a:pos x="10" y="2"/>
                </a:cxn>
                <a:cxn ang="0">
                  <a:pos x="6" y="4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0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2" y="15"/>
                </a:cxn>
                <a:cxn ang="0">
                  <a:pos x="4" y="16"/>
                </a:cxn>
                <a:cxn ang="0">
                  <a:pos x="6" y="16"/>
                </a:cxn>
                <a:cxn ang="0">
                  <a:pos x="9" y="16"/>
                </a:cxn>
                <a:cxn ang="0">
                  <a:pos x="12" y="15"/>
                </a:cxn>
                <a:cxn ang="0">
                  <a:pos x="15" y="15"/>
                </a:cxn>
                <a:cxn ang="0">
                  <a:pos x="17" y="16"/>
                </a:cxn>
                <a:cxn ang="0">
                  <a:pos x="19" y="16"/>
                </a:cxn>
                <a:cxn ang="0">
                  <a:pos x="22" y="18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29" y="24"/>
                </a:cxn>
              </a:cxnLst>
              <a:rect l="0" t="0" r="r" b="b"/>
              <a:pathLst>
                <a:path w="30" h="25">
                  <a:moveTo>
                    <a:pt x="28" y="0"/>
                  </a:moveTo>
                  <a:lnTo>
                    <a:pt x="22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9" y="16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22" y="18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4"/>
                  </a:lnTo>
                </a:path>
              </a:pathLst>
            </a:custGeom>
            <a:noFill/>
            <a:ln w="2540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4832" name="Group 496"/>
            <p:cNvGrpSpPr>
              <a:grpSpLocks/>
            </p:cNvGrpSpPr>
            <p:nvPr/>
          </p:nvGrpSpPr>
          <p:grpSpPr bwMode="auto">
            <a:xfrm>
              <a:off x="2184" y="3365"/>
              <a:ext cx="228" cy="107"/>
              <a:chOff x="2184" y="3365"/>
              <a:chExt cx="228" cy="107"/>
            </a:xfrm>
          </p:grpSpPr>
          <p:sp>
            <p:nvSpPr>
              <p:cNvPr id="14825" name="Freeform 489"/>
              <p:cNvSpPr>
                <a:spLocks/>
              </p:cNvSpPr>
              <p:nvPr/>
            </p:nvSpPr>
            <p:spPr bwMode="auto">
              <a:xfrm>
                <a:off x="2186" y="3420"/>
                <a:ext cx="226" cy="5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26"/>
                  </a:cxn>
                  <a:cxn ang="0">
                    <a:pos x="183" y="51"/>
                  </a:cxn>
                  <a:cxn ang="0">
                    <a:pos x="225" y="20"/>
                  </a:cxn>
                  <a:cxn ang="0">
                    <a:pos x="225" y="0"/>
                  </a:cxn>
                  <a:cxn ang="0">
                    <a:pos x="181" y="27"/>
                  </a:cxn>
                  <a:cxn ang="0">
                    <a:pos x="0" y="3"/>
                  </a:cxn>
                </a:cxnLst>
                <a:rect l="0" t="0" r="r" b="b"/>
                <a:pathLst>
                  <a:path w="226" h="52">
                    <a:moveTo>
                      <a:pt x="0" y="3"/>
                    </a:moveTo>
                    <a:lnTo>
                      <a:pt x="0" y="26"/>
                    </a:lnTo>
                    <a:lnTo>
                      <a:pt x="183" y="51"/>
                    </a:lnTo>
                    <a:lnTo>
                      <a:pt x="225" y="20"/>
                    </a:lnTo>
                    <a:lnTo>
                      <a:pt x="225" y="0"/>
                    </a:lnTo>
                    <a:lnTo>
                      <a:pt x="181" y="27"/>
                    </a:lnTo>
                    <a:lnTo>
                      <a:pt x="0" y="3"/>
                    </a:lnTo>
                  </a:path>
                </a:pathLst>
              </a:custGeom>
              <a:solidFill>
                <a:srgbClr val="9F9F9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826" name="Freeform 490"/>
              <p:cNvSpPr>
                <a:spLocks/>
              </p:cNvSpPr>
              <p:nvPr/>
            </p:nvSpPr>
            <p:spPr bwMode="auto">
              <a:xfrm>
                <a:off x="2184" y="3365"/>
                <a:ext cx="185" cy="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4" y="18"/>
                  </a:cxn>
                  <a:cxn ang="0">
                    <a:pos x="184" y="80"/>
                  </a:cxn>
                  <a:cxn ang="0">
                    <a:pos x="0" y="56"/>
                  </a:cxn>
                  <a:cxn ang="0">
                    <a:pos x="0" y="0"/>
                  </a:cxn>
                </a:cxnLst>
                <a:rect l="0" t="0" r="r" b="b"/>
                <a:pathLst>
                  <a:path w="185" h="81">
                    <a:moveTo>
                      <a:pt x="0" y="0"/>
                    </a:moveTo>
                    <a:lnTo>
                      <a:pt x="184" y="18"/>
                    </a:lnTo>
                    <a:lnTo>
                      <a:pt x="184" y="80"/>
                    </a:lnTo>
                    <a:lnTo>
                      <a:pt x="0" y="5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831" name="Group 495"/>
              <p:cNvGrpSpPr>
                <a:grpSpLocks/>
              </p:cNvGrpSpPr>
              <p:nvPr/>
            </p:nvGrpSpPr>
            <p:grpSpPr bwMode="auto">
              <a:xfrm>
                <a:off x="2189" y="3384"/>
                <a:ext cx="178" cy="26"/>
                <a:chOff x="2189" y="3384"/>
                <a:chExt cx="178" cy="26"/>
              </a:xfrm>
            </p:grpSpPr>
            <p:sp>
              <p:nvSpPr>
                <p:cNvPr id="14827" name="Line 491"/>
                <p:cNvSpPr>
                  <a:spLocks noChangeShapeType="1"/>
                </p:cNvSpPr>
                <p:nvPr/>
              </p:nvSpPr>
              <p:spPr bwMode="auto">
                <a:xfrm>
                  <a:off x="2189" y="3384"/>
                  <a:ext cx="178" cy="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4828" name="Line 492"/>
                <p:cNvSpPr>
                  <a:spLocks noChangeShapeType="1"/>
                </p:cNvSpPr>
                <p:nvPr/>
              </p:nvSpPr>
              <p:spPr bwMode="auto">
                <a:xfrm>
                  <a:off x="2325" y="3395"/>
                  <a:ext cx="32" cy="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4829" name="Line 493"/>
                <p:cNvSpPr>
                  <a:spLocks noChangeShapeType="1"/>
                </p:cNvSpPr>
                <p:nvPr/>
              </p:nvSpPr>
              <p:spPr bwMode="auto">
                <a:xfrm>
                  <a:off x="2280" y="3391"/>
                  <a:ext cx="30" cy="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4830" name="Line 494"/>
                <p:cNvSpPr>
                  <a:spLocks noChangeShapeType="1"/>
                </p:cNvSpPr>
                <p:nvPr/>
              </p:nvSpPr>
              <p:spPr bwMode="auto">
                <a:xfrm>
                  <a:off x="2189" y="3395"/>
                  <a:ext cx="178" cy="1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</p:grpSp>
        </p:grpSp>
        <p:grpSp>
          <p:nvGrpSpPr>
            <p:cNvPr id="14835" name="Group 499"/>
            <p:cNvGrpSpPr>
              <a:grpSpLocks/>
            </p:cNvGrpSpPr>
            <p:nvPr/>
          </p:nvGrpSpPr>
          <p:grpSpPr bwMode="auto">
            <a:xfrm>
              <a:off x="2184" y="3353"/>
              <a:ext cx="228" cy="28"/>
              <a:chOff x="2184" y="3353"/>
              <a:chExt cx="228" cy="28"/>
            </a:xfrm>
          </p:grpSpPr>
          <p:sp>
            <p:nvSpPr>
              <p:cNvPr id="14833" name="Freeform 497"/>
              <p:cNvSpPr>
                <a:spLocks/>
              </p:cNvSpPr>
              <p:nvPr/>
            </p:nvSpPr>
            <p:spPr bwMode="auto">
              <a:xfrm>
                <a:off x="2184" y="3353"/>
                <a:ext cx="228" cy="28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84" y="27"/>
                  </a:cxn>
                  <a:cxn ang="0">
                    <a:pos x="227" y="11"/>
                  </a:cxn>
                  <a:cxn ang="0">
                    <a:pos x="212" y="9"/>
                  </a:cxn>
                  <a:cxn ang="0">
                    <a:pos x="70" y="0"/>
                  </a:cxn>
                  <a:cxn ang="0">
                    <a:pos x="0" y="11"/>
                  </a:cxn>
                </a:cxnLst>
                <a:rect l="0" t="0" r="r" b="b"/>
                <a:pathLst>
                  <a:path w="228" h="28">
                    <a:moveTo>
                      <a:pt x="0" y="11"/>
                    </a:moveTo>
                    <a:lnTo>
                      <a:pt x="184" y="27"/>
                    </a:lnTo>
                    <a:lnTo>
                      <a:pt x="227" y="11"/>
                    </a:lnTo>
                    <a:lnTo>
                      <a:pt x="212" y="9"/>
                    </a:lnTo>
                    <a:lnTo>
                      <a:pt x="70" y="0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834" name="Freeform 498"/>
              <p:cNvSpPr>
                <a:spLocks/>
              </p:cNvSpPr>
              <p:nvPr/>
            </p:nvSpPr>
            <p:spPr bwMode="auto">
              <a:xfrm>
                <a:off x="2238" y="3359"/>
                <a:ext cx="166" cy="1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6"/>
                  </a:cxn>
                  <a:cxn ang="0">
                    <a:pos x="133" y="16"/>
                  </a:cxn>
                  <a:cxn ang="0">
                    <a:pos x="155" y="9"/>
                  </a:cxn>
                  <a:cxn ang="0">
                    <a:pos x="153" y="8"/>
                  </a:cxn>
                  <a:cxn ang="0">
                    <a:pos x="165" y="4"/>
                  </a:cxn>
                  <a:cxn ang="0">
                    <a:pos x="157" y="3"/>
                  </a:cxn>
                  <a:cxn ang="0">
                    <a:pos x="13" y="0"/>
                  </a:cxn>
                </a:cxnLst>
                <a:rect l="0" t="0" r="r" b="b"/>
                <a:pathLst>
                  <a:path w="166" h="17">
                    <a:moveTo>
                      <a:pt x="13" y="0"/>
                    </a:moveTo>
                    <a:lnTo>
                      <a:pt x="0" y="6"/>
                    </a:lnTo>
                    <a:lnTo>
                      <a:pt x="133" y="16"/>
                    </a:lnTo>
                    <a:lnTo>
                      <a:pt x="155" y="9"/>
                    </a:lnTo>
                    <a:lnTo>
                      <a:pt x="153" y="8"/>
                    </a:lnTo>
                    <a:lnTo>
                      <a:pt x="165" y="4"/>
                    </a:lnTo>
                    <a:lnTo>
                      <a:pt x="157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5F5F5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4866" name="Group 530"/>
            <p:cNvGrpSpPr>
              <a:grpSpLocks/>
            </p:cNvGrpSpPr>
            <p:nvPr/>
          </p:nvGrpSpPr>
          <p:grpSpPr bwMode="auto">
            <a:xfrm>
              <a:off x="2364" y="3190"/>
              <a:ext cx="48" cy="182"/>
              <a:chOff x="2364" y="3190"/>
              <a:chExt cx="48" cy="182"/>
            </a:xfrm>
          </p:grpSpPr>
          <p:grpSp>
            <p:nvGrpSpPr>
              <p:cNvPr id="14862" name="Group 526"/>
              <p:cNvGrpSpPr>
                <a:grpSpLocks/>
              </p:cNvGrpSpPr>
              <p:nvPr/>
            </p:nvGrpSpPr>
            <p:grpSpPr bwMode="auto">
              <a:xfrm>
                <a:off x="2384" y="3214"/>
                <a:ext cx="28" cy="152"/>
                <a:chOff x="2384" y="3214"/>
                <a:chExt cx="28" cy="152"/>
              </a:xfrm>
            </p:grpSpPr>
            <p:sp>
              <p:nvSpPr>
                <p:cNvPr id="14836" name="Freeform 500"/>
                <p:cNvSpPr>
                  <a:spLocks/>
                </p:cNvSpPr>
                <p:nvPr/>
              </p:nvSpPr>
              <p:spPr bwMode="auto">
                <a:xfrm>
                  <a:off x="2384" y="3214"/>
                  <a:ext cx="28" cy="15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27" y="12"/>
                    </a:cxn>
                    <a:cxn ang="0">
                      <a:pos x="25" y="71"/>
                    </a:cxn>
                    <a:cxn ang="0">
                      <a:pos x="22" y="142"/>
                    </a:cxn>
                    <a:cxn ang="0">
                      <a:pos x="0" y="15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8" h="152">
                      <a:moveTo>
                        <a:pt x="3" y="0"/>
                      </a:moveTo>
                      <a:lnTo>
                        <a:pt x="27" y="12"/>
                      </a:lnTo>
                      <a:lnTo>
                        <a:pt x="25" y="71"/>
                      </a:lnTo>
                      <a:lnTo>
                        <a:pt x="22" y="142"/>
                      </a:lnTo>
                      <a:lnTo>
                        <a:pt x="0" y="151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9F9F9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861" name="Group 525"/>
                <p:cNvGrpSpPr>
                  <a:grpSpLocks/>
                </p:cNvGrpSpPr>
                <p:nvPr/>
              </p:nvGrpSpPr>
              <p:grpSpPr bwMode="auto">
                <a:xfrm>
                  <a:off x="2388" y="3225"/>
                  <a:ext cx="23" cy="129"/>
                  <a:chOff x="2388" y="3225"/>
                  <a:chExt cx="23" cy="129"/>
                </a:xfrm>
              </p:grpSpPr>
              <p:grpSp>
                <p:nvGrpSpPr>
                  <p:cNvPr id="14859" name="Group 523"/>
                  <p:cNvGrpSpPr>
                    <a:grpSpLocks/>
                  </p:cNvGrpSpPr>
                  <p:nvPr/>
                </p:nvGrpSpPr>
                <p:grpSpPr bwMode="auto">
                  <a:xfrm>
                    <a:off x="2388" y="3225"/>
                    <a:ext cx="23" cy="129"/>
                    <a:chOff x="2388" y="3225"/>
                    <a:chExt cx="23" cy="129"/>
                  </a:xfrm>
                </p:grpSpPr>
                <p:grpSp>
                  <p:nvGrpSpPr>
                    <p:cNvPr id="14849" name="Group 5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8" y="3225"/>
                      <a:ext cx="23" cy="73"/>
                      <a:chOff x="2388" y="3225"/>
                      <a:chExt cx="23" cy="73"/>
                    </a:xfrm>
                  </p:grpSpPr>
                  <p:grpSp>
                    <p:nvGrpSpPr>
                      <p:cNvPr id="14843" name="Group 5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91" y="3225"/>
                        <a:ext cx="20" cy="34"/>
                        <a:chOff x="2391" y="3225"/>
                        <a:chExt cx="20" cy="34"/>
                      </a:xfrm>
                    </p:grpSpPr>
                    <p:sp>
                      <p:nvSpPr>
                        <p:cNvPr id="14837" name="Line 5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2" y="3225"/>
                          <a:ext cx="19" cy="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838" name="Line 5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1" y="3231"/>
                          <a:ext cx="19" cy="3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839" name="Line 50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2" y="3238"/>
                          <a:ext cx="18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840" name="Line 5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1" y="3246"/>
                          <a:ext cx="19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841" name="Line 5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1" y="3252"/>
                          <a:ext cx="19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842" name="Line 5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91" y="3258"/>
                          <a:ext cx="19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7F7F7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sp>
                    <p:nvSpPr>
                      <p:cNvPr id="14844" name="Line 5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269"/>
                        <a:ext cx="20" cy="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45" name="Line 5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275"/>
                        <a:ext cx="20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46" name="Line 51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281"/>
                        <a:ext cx="19" cy="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47" name="Line 5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289"/>
                        <a:ext cx="19" cy="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48" name="Line 5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296"/>
                        <a:ext cx="19" cy="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  <p:grpSp>
                  <p:nvGrpSpPr>
                    <p:cNvPr id="14858" name="Group 5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8" y="3303"/>
                      <a:ext cx="19" cy="51"/>
                      <a:chOff x="2388" y="3303"/>
                      <a:chExt cx="19" cy="51"/>
                    </a:xfrm>
                  </p:grpSpPr>
                  <p:sp>
                    <p:nvSpPr>
                      <p:cNvPr id="14850" name="Line 5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303"/>
                        <a:ext cx="19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1" name="Line 5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9" y="3309"/>
                        <a:ext cx="18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2" name="Line 5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88" y="3316"/>
                        <a:ext cx="19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3" name="Line 51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8" y="3318"/>
                        <a:ext cx="18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4" name="Line 51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8" y="3324"/>
                        <a:ext cx="17" cy="9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5" name="Line 51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8" y="3330"/>
                        <a:ext cx="17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6" name="Line 52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8" y="3336"/>
                        <a:ext cx="17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4857" name="Line 52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388" y="3343"/>
                        <a:ext cx="17" cy="1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7F7F7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sp>
                <p:nvSpPr>
                  <p:cNvPr id="14860" name="Line 524"/>
                  <p:cNvSpPr>
                    <a:spLocks noChangeShapeType="1"/>
                  </p:cNvSpPr>
                  <p:nvPr/>
                </p:nvSpPr>
                <p:spPr bwMode="auto">
                  <a:xfrm>
                    <a:off x="2389" y="3262"/>
                    <a:ext cx="20" cy="7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  <p:grpSp>
            <p:nvGrpSpPr>
              <p:cNvPr id="14865" name="Group 529"/>
              <p:cNvGrpSpPr>
                <a:grpSpLocks/>
              </p:cNvGrpSpPr>
              <p:nvPr/>
            </p:nvGrpSpPr>
            <p:grpSpPr bwMode="auto">
              <a:xfrm>
                <a:off x="2364" y="3190"/>
                <a:ext cx="25" cy="182"/>
                <a:chOff x="2364" y="3190"/>
                <a:chExt cx="25" cy="182"/>
              </a:xfrm>
            </p:grpSpPr>
            <p:sp>
              <p:nvSpPr>
                <p:cNvPr id="14863" name="Freeform 527"/>
                <p:cNvSpPr>
                  <a:spLocks/>
                </p:cNvSpPr>
                <p:nvPr/>
              </p:nvSpPr>
              <p:spPr bwMode="auto">
                <a:xfrm>
                  <a:off x="2364" y="3190"/>
                  <a:ext cx="25" cy="182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23" y="10"/>
                    </a:cxn>
                    <a:cxn ang="0">
                      <a:pos x="24" y="11"/>
                    </a:cxn>
                    <a:cxn ang="0">
                      <a:pos x="19" y="174"/>
                    </a:cxn>
                    <a:cxn ang="0">
                      <a:pos x="17" y="175"/>
                    </a:cxn>
                    <a:cxn ang="0">
                      <a:pos x="0" y="181"/>
                    </a:cxn>
                    <a:cxn ang="0">
                      <a:pos x="2" y="178"/>
                    </a:cxn>
                    <a:cxn ang="0">
                      <a:pos x="2" y="176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25" h="182">
                      <a:moveTo>
                        <a:pt x="6" y="0"/>
                      </a:moveTo>
                      <a:lnTo>
                        <a:pt x="23" y="10"/>
                      </a:lnTo>
                      <a:lnTo>
                        <a:pt x="24" y="11"/>
                      </a:lnTo>
                      <a:lnTo>
                        <a:pt x="19" y="174"/>
                      </a:lnTo>
                      <a:lnTo>
                        <a:pt x="17" y="175"/>
                      </a:lnTo>
                      <a:lnTo>
                        <a:pt x="0" y="181"/>
                      </a:lnTo>
                      <a:lnTo>
                        <a:pt x="2" y="178"/>
                      </a:lnTo>
                      <a:lnTo>
                        <a:pt x="2" y="176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BFBFB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4864" name="Arc 528"/>
                <p:cNvSpPr>
                  <a:spLocks/>
                </p:cNvSpPr>
                <p:nvPr/>
              </p:nvSpPr>
              <p:spPr bwMode="auto">
                <a:xfrm>
                  <a:off x="2388" y="3200"/>
                  <a:ext cx="0" cy="3"/>
                </a:xfrm>
                <a:custGeom>
                  <a:avLst/>
                  <a:gdLst>
                    <a:gd name="G0" fmla="+- 18522 0 0"/>
                    <a:gd name="G1" fmla="+- 21600 0 0"/>
                    <a:gd name="G2" fmla="+- 21600 0 0"/>
                    <a:gd name="T0" fmla="*/ 0 w 18522"/>
                    <a:gd name="T1" fmla="*/ 10487 h 21600"/>
                    <a:gd name="T2" fmla="*/ 18522 w 18522"/>
                    <a:gd name="T3" fmla="*/ 0 h 21600"/>
                    <a:gd name="T4" fmla="*/ 18522 w 1852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8522" h="21600" fill="none" extrusionOk="0">
                      <a:moveTo>
                        <a:pt x="0" y="10487"/>
                      </a:moveTo>
                      <a:cubicBezTo>
                        <a:pt x="3903" y="3980"/>
                        <a:pt x="10934" y="0"/>
                        <a:pt x="18521" y="0"/>
                      </a:cubicBezTo>
                    </a:path>
                    <a:path w="18522" h="21600" stroke="0" extrusionOk="0">
                      <a:moveTo>
                        <a:pt x="0" y="10487"/>
                      </a:moveTo>
                      <a:cubicBezTo>
                        <a:pt x="3903" y="3980"/>
                        <a:pt x="10934" y="0"/>
                        <a:pt x="18521" y="0"/>
                      </a:cubicBezTo>
                      <a:lnTo>
                        <a:pt x="18522" y="2160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 w="12700" cap="rnd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</p:grpSp>
        </p:grpSp>
        <p:grpSp>
          <p:nvGrpSpPr>
            <p:cNvPr id="14878" name="Group 542"/>
            <p:cNvGrpSpPr>
              <a:grpSpLocks/>
            </p:cNvGrpSpPr>
            <p:nvPr/>
          </p:nvGrpSpPr>
          <p:grpSpPr bwMode="auto">
            <a:xfrm>
              <a:off x="2381" y="3468"/>
              <a:ext cx="73" cy="37"/>
              <a:chOff x="2381" y="3468"/>
              <a:chExt cx="73" cy="37"/>
            </a:xfrm>
          </p:grpSpPr>
          <p:sp>
            <p:nvSpPr>
              <p:cNvPr id="14867" name="Freeform 531"/>
              <p:cNvSpPr>
                <a:spLocks/>
              </p:cNvSpPr>
              <p:nvPr/>
            </p:nvSpPr>
            <p:spPr bwMode="auto">
              <a:xfrm>
                <a:off x="2381" y="3468"/>
                <a:ext cx="73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1"/>
                  </a:cxn>
                  <a:cxn ang="0">
                    <a:pos x="23" y="2"/>
                  </a:cxn>
                  <a:cxn ang="0">
                    <a:pos x="32" y="3"/>
                  </a:cxn>
                  <a:cxn ang="0">
                    <a:pos x="41" y="5"/>
                  </a:cxn>
                  <a:cxn ang="0">
                    <a:pos x="47" y="6"/>
                  </a:cxn>
                  <a:cxn ang="0">
                    <a:pos x="55" y="8"/>
                  </a:cxn>
                  <a:cxn ang="0">
                    <a:pos x="59" y="9"/>
                  </a:cxn>
                  <a:cxn ang="0">
                    <a:pos x="63" y="10"/>
                  </a:cxn>
                  <a:cxn ang="0">
                    <a:pos x="64" y="11"/>
                  </a:cxn>
                  <a:cxn ang="0">
                    <a:pos x="66" y="11"/>
                  </a:cxn>
                  <a:cxn ang="0">
                    <a:pos x="68" y="12"/>
                  </a:cxn>
                  <a:cxn ang="0">
                    <a:pos x="69" y="13"/>
                  </a:cxn>
                  <a:cxn ang="0">
                    <a:pos x="71" y="14"/>
                  </a:cxn>
                  <a:cxn ang="0">
                    <a:pos x="72" y="15"/>
                  </a:cxn>
                  <a:cxn ang="0">
                    <a:pos x="72" y="17"/>
                  </a:cxn>
                  <a:cxn ang="0">
                    <a:pos x="72" y="19"/>
                  </a:cxn>
                  <a:cxn ang="0">
                    <a:pos x="71" y="20"/>
                  </a:cxn>
                  <a:cxn ang="0">
                    <a:pos x="70" y="22"/>
                  </a:cxn>
                  <a:cxn ang="0">
                    <a:pos x="69" y="23"/>
                  </a:cxn>
                  <a:cxn ang="0">
                    <a:pos x="68" y="24"/>
                  </a:cxn>
                  <a:cxn ang="0">
                    <a:pos x="66" y="25"/>
                  </a:cxn>
                  <a:cxn ang="0">
                    <a:pos x="64" y="26"/>
                  </a:cxn>
                  <a:cxn ang="0">
                    <a:pos x="62" y="26"/>
                  </a:cxn>
                  <a:cxn ang="0">
                    <a:pos x="59" y="26"/>
                  </a:cxn>
                  <a:cxn ang="0">
                    <a:pos x="56" y="26"/>
                  </a:cxn>
                  <a:cxn ang="0">
                    <a:pos x="53" y="25"/>
                  </a:cxn>
                </a:cxnLst>
                <a:rect l="0" t="0" r="r" b="b"/>
                <a:pathLst>
                  <a:path w="73" h="27">
                    <a:moveTo>
                      <a:pt x="0" y="0"/>
                    </a:moveTo>
                    <a:lnTo>
                      <a:pt x="13" y="1"/>
                    </a:lnTo>
                    <a:lnTo>
                      <a:pt x="23" y="2"/>
                    </a:lnTo>
                    <a:lnTo>
                      <a:pt x="32" y="3"/>
                    </a:lnTo>
                    <a:lnTo>
                      <a:pt x="41" y="5"/>
                    </a:lnTo>
                    <a:lnTo>
                      <a:pt x="47" y="6"/>
                    </a:lnTo>
                    <a:lnTo>
                      <a:pt x="55" y="8"/>
                    </a:lnTo>
                    <a:lnTo>
                      <a:pt x="59" y="9"/>
                    </a:lnTo>
                    <a:lnTo>
                      <a:pt x="63" y="10"/>
                    </a:lnTo>
                    <a:lnTo>
                      <a:pt x="64" y="11"/>
                    </a:lnTo>
                    <a:lnTo>
                      <a:pt x="66" y="11"/>
                    </a:lnTo>
                    <a:lnTo>
                      <a:pt x="68" y="12"/>
                    </a:lnTo>
                    <a:lnTo>
                      <a:pt x="69" y="13"/>
                    </a:lnTo>
                    <a:lnTo>
                      <a:pt x="71" y="14"/>
                    </a:lnTo>
                    <a:lnTo>
                      <a:pt x="72" y="15"/>
                    </a:lnTo>
                    <a:lnTo>
                      <a:pt x="72" y="17"/>
                    </a:lnTo>
                    <a:lnTo>
                      <a:pt x="72" y="19"/>
                    </a:lnTo>
                    <a:lnTo>
                      <a:pt x="71" y="20"/>
                    </a:lnTo>
                    <a:lnTo>
                      <a:pt x="70" y="22"/>
                    </a:lnTo>
                    <a:lnTo>
                      <a:pt x="69" y="23"/>
                    </a:lnTo>
                    <a:lnTo>
                      <a:pt x="68" y="24"/>
                    </a:lnTo>
                    <a:lnTo>
                      <a:pt x="66" y="25"/>
                    </a:lnTo>
                    <a:lnTo>
                      <a:pt x="64" y="26"/>
                    </a:lnTo>
                    <a:lnTo>
                      <a:pt x="62" y="26"/>
                    </a:lnTo>
                    <a:lnTo>
                      <a:pt x="59" y="26"/>
                    </a:lnTo>
                    <a:lnTo>
                      <a:pt x="56" y="26"/>
                    </a:lnTo>
                    <a:lnTo>
                      <a:pt x="53" y="25"/>
                    </a:lnTo>
                  </a:path>
                </a:pathLst>
              </a:custGeom>
              <a:noFill/>
              <a:ln w="12700" cap="rnd" cmpd="sng">
                <a:solidFill>
                  <a:srgbClr val="C0C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877" name="Group 541"/>
              <p:cNvGrpSpPr>
                <a:grpSpLocks/>
              </p:cNvGrpSpPr>
              <p:nvPr/>
            </p:nvGrpSpPr>
            <p:grpSpPr bwMode="auto">
              <a:xfrm>
                <a:off x="2384" y="3481"/>
                <a:ext cx="49" cy="24"/>
                <a:chOff x="2384" y="3481"/>
                <a:chExt cx="49" cy="24"/>
              </a:xfrm>
            </p:grpSpPr>
            <p:grpSp>
              <p:nvGrpSpPr>
                <p:cNvPr id="14872" name="Group 536"/>
                <p:cNvGrpSpPr>
                  <a:grpSpLocks/>
                </p:cNvGrpSpPr>
                <p:nvPr/>
              </p:nvGrpSpPr>
              <p:grpSpPr bwMode="auto">
                <a:xfrm>
                  <a:off x="2384" y="3481"/>
                  <a:ext cx="49" cy="24"/>
                  <a:chOff x="2384" y="3481"/>
                  <a:chExt cx="49" cy="24"/>
                </a:xfrm>
              </p:grpSpPr>
              <p:sp>
                <p:nvSpPr>
                  <p:cNvPr id="14868" name="Freeform 532"/>
                  <p:cNvSpPr>
                    <a:spLocks/>
                  </p:cNvSpPr>
                  <p:nvPr/>
                </p:nvSpPr>
                <p:spPr bwMode="auto">
                  <a:xfrm>
                    <a:off x="2384" y="3481"/>
                    <a:ext cx="29" cy="14"/>
                  </a:xfrm>
                  <a:custGeom>
                    <a:avLst/>
                    <a:gdLst/>
                    <a:ahLst/>
                    <a:cxnLst>
                      <a:cxn ang="0">
                        <a:pos x="0" y="8"/>
                      </a:cxn>
                      <a:cxn ang="0">
                        <a:pos x="7" y="0"/>
                      </a:cxn>
                      <a:cxn ang="0">
                        <a:pos x="28" y="4"/>
                      </a:cxn>
                      <a:cxn ang="0">
                        <a:pos x="20" y="13"/>
                      </a:cxn>
                      <a:cxn ang="0">
                        <a:pos x="0" y="8"/>
                      </a:cxn>
                    </a:cxnLst>
                    <a:rect l="0" t="0" r="r" b="b"/>
                    <a:pathLst>
                      <a:path w="29" h="14">
                        <a:moveTo>
                          <a:pt x="0" y="8"/>
                        </a:moveTo>
                        <a:lnTo>
                          <a:pt x="7" y="0"/>
                        </a:lnTo>
                        <a:lnTo>
                          <a:pt x="28" y="4"/>
                        </a:lnTo>
                        <a:lnTo>
                          <a:pt x="20" y="13"/>
                        </a:lnTo>
                        <a:lnTo>
                          <a:pt x="0" y="8"/>
                        </a:lnTo>
                      </a:path>
                    </a:pathLst>
                  </a:custGeom>
                  <a:solidFill>
                    <a:srgbClr val="DFDFD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869" name="Freeform 533"/>
                  <p:cNvSpPr>
                    <a:spLocks/>
                  </p:cNvSpPr>
                  <p:nvPr/>
                </p:nvSpPr>
                <p:spPr bwMode="auto">
                  <a:xfrm>
                    <a:off x="2384" y="3492"/>
                    <a:ext cx="20" cy="1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"/>
                      </a:cxn>
                      <a:cxn ang="0">
                        <a:pos x="0" y="6"/>
                      </a:cxn>
                      <a:cxn ang="0">
                        <a:pos x="19" y="12"/>
                      </a:cxn>
                      <a:cxn ang="0">
                        <a:pos x="19" y="5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" h="13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19" y="12"/>
                        </a:lnTo>
                        <a:lnTo>
                          <a:pt x="19" y="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870" name="Freeform 534"/>
                  <p:cNvSpPr>
                    <a:spLocks/>
                  </p:cNvSpPr>
                  <p:nvPr/>
                </p:nvSpPr>
                <p:spPr bwMode="auto">
                  <a:xfrm>
                    <a:off x="2407" y="3486"/>
                    <a:ext cx="26" cy="19"/>
                  </a:xfrm>
                  <a:custGeom>
                    <a:avLst/>
                    <a:gdLst/>
                    <a:ahLst/>
                    <a:cxnLst>
                      <a:cxn ang="0">
                        <a:pos x="0" y="10"/>
                      </a:cxn>
                      <a:cxn ang="0">
                        <a:pos x="8" y="0"/>
                      </a:cxn>
                      <a:cxn ang="0">
                        <a:pos x="25" y="3"/>
                      </a:cxn>
                      <a:cxn ang="0">
                        <a:pos x="25" y="10"/>
                      </a:cxn>
                      <a:cxn ang="0">
                        <a:pos x="0" y="18"/>
                      </a:cxn>
                      <a:cxn ang="0">
                        <a:pos x="0" y="10"/>
                      </a:cxn>
                    </a:cxnLst>
                    <a:rect l="0" t="0" r="r" b="b"/>
                    <a:pathLst>
                      <a:path w="26" h="19">
                        <a:moveTo>
                          <a:pt x="0" y="10"/>
                        </a:moveTo>
                        <a:lnTo>
                          <a:pt x="8" y="0"/>
                        </a:lnTo>
                        <a:lnTo>
                          <a:pt x="25" y="3"/>
                        </a:lnTo>
                        <a:lnTo>
                          <a:pt x="25" y="10"/>
                        </a:lnTo>
                        <a:lnTo>
                          <a:pt x="0" y="18"/>
                        </a:lnTo>
                        <a:lnTo>
                          <a:pt x="0" y="10"/>
                        </a:lnTo>
                      </a:path>
                    </a:pathLst>
                  </a:custGeom>
                  <a:solidFill>
                    <a:srgbClr val="9F9F9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871" name="Freeform 535"/>
                  <p:cNvSpPr>
                    <a:spLocks/>
                  </p:cNvSpPr>
                  <p:nvPr/>
                </p:nvSpPr>
                <p:spPr bwMode="auto">
                  <a:xfrm>
                    <a:off x="2393" y="3481"/>
                    <a:ext cx="40" cy="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9" y="1"/>
                      </a:cxn>
                      <a:cxn ang="0">
                        <a:pos x="39" y="5"/>
                      </a:cxn>
                      <a:cxn ang="0">
                        <a:pos x="21" y="3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40" h="6">
                        <a:moveTo>
                          <a:pt x="0" y="0"/>
                        </a:moveTo>
                        <a:lnTo>
                          <a:pt x="19" y="1"/>
                        </a:lnTo>
                        <a:lnTo>
                          <a:pt x="39" y="5"/>
                        </a:lnTo>
                        <a:lnTo>
                          <a:pt x="21" y="3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7F7F7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  <p:grpSp>
              <p:nvGrpSpPr>
                <p:cNvPr id="14876" name="Group 540"/>
                <p:cNvGrpSpPr>
                  <a:grpSpLocks/>
                </p:cNvGrpSpPr>
                <p:nvPr/>
              </p:nvGrpSpPr>
              <p:grpSpPr bwMode="auto">
                <a:xfrm>
                  <a:off x="2389" y="3484"/>
                  <a:ext cx="42" cy="21"/>
                  <a:chOff x="2389" y="3484"/>
                  <a:chExt cx="42" cy="21"/>
                </a:xfrm>
              </p:grpSpPr>
              <p:sp>
                <p:nvSpPr>
                  <p:cNvPr id="14873" name="Line 537"/>
                  <p:cNvSpPr>
                    <a:spLocks noChangeShapeType="1"/>
                  </p:cNvSpPr>
                  <p:nvPr/>
                </p:nvSpPr>
                <p:spPr bwMode="auto">
                  <a:xfrm>
                    <a:off x="2389" y="3497"/>
                    <a:ext cx="14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4874" name="Line 5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11" y="3484"/>
                    <a:ext cx="1" cy="21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4875" name="Line 539"/>
                  <p:cNvSpPr>
                    <a:spLocks noChangeShapeType="1"/>
                  </p:cNvSpPr>
                  <p:nvPr/>
                </p:nvSpPr>
                <p:spPr bwMode="auto">
                  <a:xfrm>
                    <a:off x="2420" y="3488"/>
                    <a:ext cx="11" cy="3"/>
                  </a:xfrm>
                  <a:prstGeom prst="line">
                    <a:avLst/>
                  </a:prstGeom>
                  <a:noFill/>
                  <a:ln w="12700">
                    <a:solidFill>
                      <a:srgbClr val="5F5F5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  <p:sp>
          <p:nvSpPr>
            <p:cNvPr id="14879" name="Freeform 543"/>
            <p:cNvSpPr>
              <a:spLocks/>
            </p:cNvSpPr>
            <p:nvPr/>
          </p:nvSpPr>
          <p:spPr bwMode="auto">
            <a:xfrm>
              <a:off x="2371" y="3419"/>
              <a:ext cx="41" cy="54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40" y="0"/>
                </a:cxn>
                <a:cxn ang="0">
                  <a:pos x="40" y="21"/>
                </a:cxn>
                <a:cxn ang="0">
                  <a:pos x="0" y="53"/>
                </a:cxn>
                <a:cxn ang="0">
                  <a:pos x="0" y="27"/>
                </a:cxn>
              </a:cxnLst>
              <a:rect l="0" t="0" r="r" b="b"/>
              <a:pathLst>
                <a:path w="41" h="54">
                  <a:moveTo>
                    <a:pt x="0" y="27"/>
                  </a:moveTo>
                  <a:lnTo>
                    <a:pt x="40" y="0"/>
                  </a:lnTo>
                  <a:lnTo>
                    <a:pt x="40" y="21"/>
                  </a:lnTo>
                  <a:lnTo>
                    <a:pt x="0" y="53"/>
                  </a:lnTo>
                  <a:lnTo>
                    <a:pt x="0" y="27"/>
                  </a:lnTo>
                </a:path>
              </a:pathLst>
            </a:custGeom>
            <a:solidFill>
              <a:srgbClr val="5F5F5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4880" name="Freeform 544"/>
            <p:cNvSpPr>
              <a:spLocks/>
            </p:cNvSpPr>
            <p:nvPr/>
          </p:nvSpPr>
          <p:spPr bwMode="auto">
            <a:xfrm>
              <a:off x="2371" y="3365"/>
              <a:ext cx="42" cy="8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1" y="0"/>
                </a:cxn>
                <a:cxn ang="0">
                  <a:pos x="41" y="53"/>
                </a:cxn>
                <a:cxn ang="0">
                  <a:pos x="0" y="80"/>
                </a:cxn>
                <a:cxn ang="0">
                  <a:pos x="0" y="17"/>
                </a:cxn>
              </a:cxnLst>
              <a:rect l="0" t="0" r="r" b="b"/>
              <a:pathLst>
                <a:path w="42" h="81">
                  <a:moveTo>
                    <a:pt x="0" y="17"/>
                  </a:moveTo>
                  <a:lnTo>
                    <a:pt x="41" y="0"/>
                  </a:lnTo>
                  <a:lnTo>
                    <a:pt x="41" y="53"/>
                  </a:lnTo>
                  <a:lnTo>
                    <a:pt x="0" y="80"/>
                  </a:lnTo>
                  <a:lnTo>
                    <a:pt x="0" y="17"/>
                  </a:lnTo>
                </a:path>
              </a:pathLst>
            </a:custGeom>
            <a:solidFill>
              <a:srgbClr val="BFBFB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4881" name="Freeform 545"/>
            <p:cNvSpPr>
              <a:spLocks/>
            </p:cNvSpPr>
            <p:nvPr/>
          </p:nvSpPr>
          <p:spPr bwMode="auto">
            <a:xfrm>
              <a:off x="2250" y="3217"/>
              <a:ext cx="108" cy="12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7" y="0"/>
                </a:cxn>
                <a:cxn ang="0">
                  <a:pos x="103" y="123"/>
                </a:cxn>
                <a:cxn ang="0">
                  <a:pos x="0" y="116"/>
                </a:cxn>
                <a:cxn ang="0">
                  <a:pos x="5" y="0"/>
                </a:cxn>
              </a:cxnLst>
              <a:rect l="0" t="0" r="r" b="b"/>
              <a:pathLst>
                <a:path w="108" h="124">
                  <a:moveTo>
                    <a:pt x="5" y="0"/>
                  </a:moveTo>
                  <a:lnTo>
                    <a:pt x="107" y="0"/>
                  </a:lnTo>
                  <a:lnTo>
                    <a:pt x="103" y="123"/>
                  </a:lnTo>
                  <a:lnTo>
                    <a:pt x="0" y="116"/>
                  </a:lnTo>
                  <a:lnTo>
                    <a:pt x="5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sp>
          <p:nvSpPr>
            <p:cNvPr id="14882" name="Freeform 546"/>
            <p:cNvSpPr>
              <a:spLocks/>
            </p:cNvSpPr>
            <p:nvPr/>
          </p:nvSpPr>
          <p:spPr bwMode="auto">
            <a:xfrm>
              <a:off x="2178" y="3430"/>
              <a:ext cx="203" cy="5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02" y="22"/>
                </a:cxn>
                <a:cxn ang="0">
                  <a:pos x="190" y="43"/>
                </a:cxn>
                <a:cxn ang="0">
                  <a:pos x="179" y="55"/>
                </a:cxn>
                <a:cxn ang="0">
                  <a:pos x="0" y="27"/>
                </a:cxn>
                <a:cxn ang="0">
                  <a:pos x="13" y="19"/>
                </a:cxn>
                <a:cxn ang="0">
                  <a:pos x="33" y="0"/>
                </a:cxn>
              </a:cxnLst>
              <a:rect l="0" t="0" r="r" b="b"/>
              <a:pathLst>
                <a:path w="203" h="56">
                  <a:moveTo>
                    <a:pt x="33" y="0"/>
                  </a:moveTo>
                  <a:lnTo>
                    <a:pt x="202" y="22"/>
                  </a:lnTo>
                  <a:lnTo>
                    <a:pt x="190" y="43"/>
                  </a:lnTo>
                  <a:lnTo>
                    <a:pt x="179" y="55"/>
                  </a:lnTo>
                  <a:lnTo>
                    <a:pt x="0" y="27"/>
                  </a:lnTo>
                  <a:lnTo>
                    <a:pt x="13" y="19"/>
                  </a:lnTo>
                  <a:lnTo>
                    <a:pt x="33" y="0"/>
                  </a:lnTo>
                </a:path>
              </a:pathLst>
            </a:custGeom>
            <a:solidFill>
              <a:srgbClr val="DFDFD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pl-PL"/>
            </a:p>
          </p:txBody>
        </p:sp>
        <p:grpSp>
          <p:nvGrpSpPr>
            <p:cNvPr id="14892" name="Group 556"/>
            <p:cNvGrpSpPr>
              <a:grpSpLocks/>
            </p:cNvGrpSpPr>
            <p:nvPr/>
          </p:nvGrpSpPr>
          <p:grpSpPr bwMode="auto">
            <a:xfrm>
              <a:off x="2374" y="3367"/>
              <a:ext cx="38" cy="76"/>
              <a:chOff x="2374" y="3367"/>
              <a:chExt cx="38" cy="76"/>
            </a:xfrm>
          </p:grpSpPr>
          <p:sp>
            <p:nvSpPr>
              <p:cNvPr id="14883" name="Line 547"/>
              <p:cNvSpPr>
                <a:spLocks noChangeShapeType="1"/>
              </p:cNvSpPr>
              <p:nvPr/>
            </p:nvSpPr>
            <p:spPr bwMode="auto">
              <a:xfrm flipV="1">
                <a:off x="2375" y="3387"/>
                <a:ext cx="37" cy="3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4" name="Line 548"/>
              <p:cNvSpPr>
                <a:spLocks noChangeShapeType="1"/>
              </p:cNvSpPr>
              <p:nvPr/>
            </p:nvSpPr>
            <p:spPr bwMode="auto">
              <a:xfrm flipV="1">
                <a:off x="2383" y="3393"/>
                <a:ext cx="28" cy="2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5" name="Line 549"/>
              <p:cNvSpPr>
                <a:spLocks noChangeShapeType="1"/>
              </p:cNvSpPr>
              <p:nvPr/>
            </p:nvSpPr>
            <p:spPr bwMode="auto">
              <a:xfrm flipV="1">
                <a:off x="2382" y="3400"/>
                <a:ext cx="29" cy="2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6" name="Line 550"/>
              <p:cNvSpPr>
                <a:spLocks noChangeShapeType="1"/>
              </p:cNvSpPr>
              <p:nvPr/>
            </p:nvSpPr>
            <p:spPr bwMode="auto">
              <a:xfrm flipV="1">
                <a:off x="2383" y="3406"/>
                <a:ext cx="29" cy="2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7" name="Line 551"/>
              <p:cNvSpPr>
                <a:spLocks noChangeShapeType="1"/>
              </p:cNvSpPr>
              <p:nvPr/>
            </p:nvSpPr>
            <p:spPr bwMode="auto">
              <a:xfrm flipV="1">
                <a:off x="2383" y="3411"/>
                <a:ext cx="29" cy="3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8" name="Line 552"/>
              <p:cNvSpPr>
                <a:spLocks noChangeShapeType="1"/>
              </p:cNvSpPr>
              <p:nvPr/>
            </p:nvSpPr>
            <p:spPr bwMode="auto">
              <a:xfrm flipV="1">
                <a:off x="2382" y="3381"/>
                <a:ext cx="30" cy="2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89" name="Line 553"/>
              <p:cNvSpPr>
                <a:spLocks noChangeShapeType="1"/>
              </p:cNvSpPr>
              <p:nvPr/>
            </p:nvSpPr>
            <p:spPr bwMode="auto">
              <a:xfrm flipV="1">
                <a:off x="2383" y="3374"/>
                <a:ext cx="29" cy="2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90" name="Line 554"/>
              <p:cNvSpPr>
                <a:spLocks noChangeShapeType="1"/>
              </p:cNvSpPr>
              <p:nvPr/>
            </p:nvSpPr>
            <p:spPr bwMode="auto">
              <a:xfrm flipV="1">
                <a:off x="2382" y="3367"/>
                <a:ext cx="29" cy="2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891" name="Line 555"/>
              <p:cNvSpPr>
                <a:spLocks noChangeShapeType="1"/>
              </p:cNvSpPr>
              <p:nvPr/>
            </p:nvSpPr>
            <p:spPr bwMode="auto">
              <a:xfrm flipH="1">
                <a:off x="2374" y="3386"/>
                <a:ext cx="9" cy="5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</p:grpSp>
        <p:grpSp>
          <p:nvGrpSpPr>
            <p:cNvPr id="14910" name="Group 574"/>
            <p:cNvGrpSpPr>
              <a:grpSpLocks/>
            </p:cNvGrpSpPr>
            <p:nvPr/>
          </p:nvGrpSpPr>
          <p:grpSpPr bwMode="auto">
            <a:xfrm>
              <a:off x="2205" y="3187"/>
              <a:ext cx="173" cy="185"/>
              <a:chOff x="2205" y="3187"/>
              <a:chExt cx="173" cy="185"/>
            </a:xfrm>
          </p:grpSpPr>
          <p:grpSp>
            <p:nvGrpSpPr>
              <p:cNvPr id="14908" name="Group 572"/>
              <p:cNvGrpSpPr>
                <a:grpSpLocks/>
              </p:cNvGrpSpPr>
              <p:nvPr/>
            </p:nvGrpSpPr>
            <p:grpSpPr bwMode="auto">
              <a:xfrm>
                <a:off x="2205" y="3187"/>
                <a:ext cx="173" cy="185"/>
                <a:chOff x="2205" y="3187"/>
                <a:chExt cx="173" cy="185"/>
              </a:xfrm>
            </p:grpSpPr>
            <p:grpSp>
              <p:nvGrpSpPr>
                <p:cNvPr id="14897" name="Group 561"/>
                <p:cNvGrpSpPr>
                  <a:grpSpLocks/>
                </p:cNvGrpSpPr>
                <p:nvPr/>
              </p:nvGrpSpPr>
              <p:grpSpPr bwMode="auto">
                <a:xfrm>
                  <a:off x="2205" y="3187"/>
                  <a:ext cx="173" cy="185"/>
                  <a:chOff x="2205" y="3187"/>
                  <a:chExt cx="173" cy="185"/>
                </a:xfrm>
              </p:grpSpPr>
              <p:sp>
                <p:nvSpPr>
                  <p:cNvPr id="14893" name="Freeform 557"/>
                  <p:cNvSpPr>
                    <a:spLocks/>
                  </p:cNvSpPr>
                  <p:nvPr/>
                </p:nvSpPr>
                <p:spPr bwMode="auto">
                  <a:xfrm>
                    <a:off x="2205" y="3187"/>
                    <a:ext cx="173" cy="185"/>
                  </a:xfrm>
                  <a:custGeom>
                    <a:avLst/>
                    <a:gdLst/>
                    <a:ahLst/>
                    <a:cxnLst>
                      <a:cxn ang="0">
                        <a:pos x="14" y="3"/>
                      </a:cxn>
                      <a:cxn ang="0">
                        <a:pos x="28" y="2"/>
                      </a:cxn>
                      <a:cxn ang="0">
                        <a:pos x="49" y="0"/>
                      </a:cxn>
                      <a:cxn ang="0">
                        <a:pos x="70" y="0"/>
                      </a:cxn>
                      <a:cxn ang="0">
                        <a:pos x="94" y="0"/>
                      </a:cxn>
                      <a:cxn ang="0">
                        <a:pos x="111" y="0"/>
                      </a:cxn>
                      <a:cxn ang="0">
                        <a:pos x="137" y="1"/>
                      </a:cxn>
                      <a:cxn ang="0">
                        <a:pos x="163" y="3"/>
                      </a:cxn>
                      <a:cxn ang="0">
                        <a:pos x="169" y="3"/>
                      </a:cxn>
                      <a:cxn ang="0">
                        <a:pos x="170" y="4"/>
                      </a:cxn>
                      <a:cxn ang="0">
                        <a:pos x="171" y="5"/>
                      </a:cxn>
                      <a:cxn ang="0">
                        <a:pos x="172" y="6"/>
                      </a:cxn>
                      <a:cxn ang="0">
                        <a:pos x="172" y="7"/>
                      </a:cxn>
                      <a:cxn ang="0">
                        <a:pos x="166" y="181"/>
                      </a:cxn>
                      <a:cxn ang="0">
                        <a:pos x="165" y="183"/>
                      </a:cxn>
                      <a:cxn ang="0">
                        <a:pos x="163" y="184"/>
                      </a:cxn>
                      <a:cxn ang="0">
                        <a:pos x="108" y="180"/>
                      </a:cxn>
                      <a:cxn ang="0">
                        <a:pos x="53" y="175"/>
                      </a:cxn>
                      <a:cxn ang="0">
                        <a:pos x="3" y="171"/>
                      </a:cxn>
                      <a:cxn ang="0">
                        <a:pos x="0" y="166"/>
                      </a:cxn>
                      <a:cxn ang="0">
                        <a:pos x="8" y="9"/>
                      </a:cxn>
                      <a:cxn ang="0">
                        <a:pos x="14" y="3"/>
                      </a:cxn>
                    </a:cxnLst>
                    <a:rect l="0" t="0" r="r" b="b"/>
                    <a:pathLst>
                      <a:path w="173" h="185">
                        <a:moveTo>
                          <a:pt x="14" y="3"/>
                        </a:moveTo>
                        <a:lnTo>
                          <a:pt x="28" y="2"/>
                        </a:lnTo>
                        <a:lnTo>
                          <a:pt x="49" y="0"/>
                        </a:lnTo>
                        <a:lnTo>
                          <a:pt x="70" y="0"/>
                        </a:lnTo>
                        <a:lnTo>
                          <a:pt x="94" y="0"/>
                        </a:lnTo>
                        <a:lnTo>
                          <a:pt x="111" y="0"/>
                        </a:lnTo>
                        <a:lnTo>
                          <a:pt x="137" y="1"/>
                        </a:lnTo>
                        <a:lnTo>
                          <a:pt x="163" y="3"/>
                        </a:lnTo>
                        <a:lnTo>
                          <a:pt x="169" y="3"/>
                        </a:lnTo>
                        <a:lnTo>
                          <a:pt x="170" y="4"/>
                        </a:lnTo>
                        <a:lnTo>
                          <a:pt x="171" y="5"/>
                        </a:lnTo>
                        <a:lnTo>
                          <a:pt x="172" y="6"/>
                        </a:lnTo>
                        <a:lnTo>
                          <a:pt x="172" y="7"/>
                        </a:lnTo>
                        <a:lnTo>
                          <a:pt x="166" y="181"/>
                        </a:lnTo>
                        <a:lnTo>
                          <a:pt x="165" y="183"/>
                        </a:lnTo>
                        <a:lnTo>
                          <a:pt x="163" y="184"/>
                        </a:lnTo>
                        <a:lnTo>
                          <a:pt x="108" y="180"/>
                        </a:lnTo>
                        <a:lnTo>
                          <a:pt x="53" y="175"/>
                        </a:lnTo>
                        <a:lnTo>
                          <a:pt x="3" y="171"/>
                        </a:lnTo>
                        <a:lnTo>
                          <a:pt x="0" y="166"/>
                        </a:lnTo>
                        <a:lnTo>
                          <a:pt x="8" y="9"/>
                        </a:lnTo>
                        <a:lnTo>
                          <a:pt x="14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894" name="Arc 558"/>
                  <p:cNvSpPr>
                    <a:spLocks/>
                  </p:cNvSpPr>
                  <p:nvPr/>
                </p:nvSpPr>
                <p:spPr bwMode="auto">
                  <a:xfrm>
                    <a:off x="2375" y="3191"/>
                    <a:ext cx="3" cy="3"/>
                  </a:xfrm>
                  <a:custGeom>
                    <a:avLst/>
                    <a:gdLst>
                      <a:gd name="G0" fmla="+- 6831 0 0"/>
                      <a:gd name="G1" fmla="+- 21600 0 0"/>
                      <a:gd name="G2" fmla="+- 21600 0 0"/>
                      <a:gd name="T0" fmla="*/ 0 w 26151"/>
                      <a:gd name="T1" fmla="*/ 1108 h 21600"/>
                      <a:gd name="T2" fmla="*/ 26151 w 26151"/>
                      <a:gd name="T3" fmla="*/ 11940 h 21600"/>
                      <a:gd name="T4" fmla="*/ 6831 w 2615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51" h="21600" fill="none" extrusionOk="0">
                        <a:moveTo>
                          <a:pt x="0" y="1108"/>
                        </a:moveTo>
                        <a:cubicBezTo>
                          <a:pt x="2202" y="374"/>
                          <a:pt x="4509" y="-1"/>
                          <a:pt x="6831" y="0"/>
                        </a:cubicBezTo>
                        <a:cubicBezTo>
                          <a:pt x="15012" y="0"/>
                          <a:pt x="22491" y="4622"/>
                          <a:pt x="26150" y="11940"/>
                        </a:cubicBezTo>
                      </a:path>
                      <a:path w="26151" h="21600" stroke="0" extrusionOk="0">
                        <a:moveTo>
                          <a:pt x="0" y="1108"/>
                        </a:moveTo>
                        <a:cubicBezTo>
                          <a:pt x="2202" y="374"/>
                          <a:pt x="4509" y="-1"/>
                          <a:pt x="6831" y="0"/>
                        </a:cubicBezTo>
                        <a:cubicBezTo>
                          <a:pt x="15012" y="0"/>
                          <a:pt x="22491" y="4622"/>
                          <a:pt x="26150" y="11940"/>
                        </a:cubicBezTo>
                        <a:lnTo>
                          <a:pt x="6831" y="2160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4895" name="Arc 559"/>
                  <p:cNvSpPr>
                    <a:spLocks/>
                  </p:cNvSpPr>
                  <p:nvPr/>
                </p:nvSpPr>
                <p:spPr bwMode="auto">
                  <a:xfrm>
                    <a:off x="2215" y="3192"/>
                    <a:ext cx="6" cy="6"/>
                  </a:xfrm>
                  <a:custGeom>
                    <a:avLst/>
                    <a:gdLst>
                      <a:gd name="G0" fmla="+- 21383 0 0"/>
                      <a:gd name="G1" fmla="+- 21383 0 0"/>
                      <a:gd name="G2" fmla="+- 21600 0 0"/>
                      <a:gd name="T0" fmla="*/ 0 w 21383"/>
                      <a:gd name="T1" fmla="*/ 18328 h 21383"/>
                      <a:gd name="T2" fmla="*/ 18328 w 21383"/>
                      <a:gd name="T3" fmla="*/ 0 h 21383"/>
                      <a:gd name="T4" fmla="*/ 21383 w 21383"/>
                      <a:gd name="T5" fmla="*/ 21383 h 213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383" h="21383" fill="none" extrusionOk="0">
                        <a:moveTo>
                          <a:pt x="0" y="18328"/>
                        </a:moveTo>
                        <a:cubicBezTo>
                          <a:pt x="1357" y="8824"/>
                          <a:pt x="8824" y="1357"/>
                          <a:pt x="18328" y="0"/>
                        </a:cubicBezTo>
                      </a:path>
                      <a:path w="21383" h="21383" stroke="0" extrusionOk="0">
                        <a:moveTo>
                          <a:pt x="0" y="18328"/>
                        </a:moveTo>
                        <a:cubicBezTo>
                          <a:pt x="1357" y="8824"/>
                          <a:pt x="8824" y="1357"/>
                          <a:pt x="18328" y="0"/>
                        </a:cubicBezTo>
                        <a:lnTo>
                          <a:pt x="21383" y="213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4896" name="Arc 560"/>
                  <p:cNvSpPr>
                    <a:spLocks/>
                  </p:cNvSpPr>
                  <p:nvPr/>
                </p:nvSpPr>
                <p:spPr bwMode="auto">
                  <a:xfrm>
                    <a:off x="2206" y="3355"/>
                    <a:ext cx="2" cy="4"/>
                  </a:xfrm>
                  <a:custGeom>
                    <a:avLst/>
                    <a:gdLst>
                      <a:gd name="G0" fmla="+- 21600 0 0"/>
                      <a:gd name="G1" fmla="+- 5934 0 0"/>
                      <a:gd name="G2" fmla="+- 21600 0 0"/>
                      <a:gd name="T0" fmla="*/ 21600 w 21600"/>
                      <a:gd name="T1" fmla="*/ 27534 h 27534"/>
                      <a:gd name="T2" fmla="*/ 831 w 21600"/>
                      <a:gd name="T3" fmla="*/ 0 h 27534"/>
                      <a:gd name="T4" fmla="*/ 21600 w 21600"/>
                      <a:gd name="T5" fmla="*/ 5934 h 27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7534" fill="none" extrusionOk="0">
                        <a:moveTo>
                          <a:pt x="21600" y="27534"/>
                        </a:moveTo>
                        <a:cubicBezTo>
                          <a:pt x="9670" y="27534"/>
                          <a:pt x="0" y="17863"/>
                          <a:pt x="0" y="5934"/>
                        </a:cubicBezTo>
                        <a:cubicBezTo>
                          <a:pt x="-1" y="3927"/>
                          <a:pt x="279" y="1929"/>
                          <a:pt x="831" y="0"/>
                        </a:cubicBezTo>
                      </a:path>
                      <a:path w="21600" h="27534" stroke="0" extrusionOk="0">
                        <a:moveTo>
                          <a:pt x="21600" y="27534"/>
                        </a:moveTo>
                        <a:cubicBezTo>
                          <a:pt x="9670" y="27534"/>
                          <a:pt x="0" y="17863"/>
                          <a:pt x="0" y="5934"/>
                        </a:cubicBezTo>
                        <a:cubicBezTo>
                          <a:pt x="-1" y="3927"/>
                          <a:pt x="279" y="1929"/>
                          <a:pt x="831" y="0"/>
                        </a:cubicBezTo>
                        <a:lnTo>
                          <a:pt x="21600" y="5934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  <p:grpSp>
              <p:nvGrpSpPr>
                <p:cNvPr id="14907" name="Group 571"/>
                <p:cNvGrpSpPr>
                  <a:grpSpLocks/>
                </p:cNvGrpSpPr>
                <p:nvPr/>
              </p:nvGrpSpPr>
              <p:grpSpPr bwMode="auto">
                <a:xfrm>
                  <a:off x="2224" y="3215"/>
                  <a:ext cx="131" cy="126"/>
                  <a:chOff x="2224" y="3215"/>
                  <a:chExt cx="131" cy="126"/>
                </a:xfrm>
              </p:grpSpPr>
              <p:grpSp>
                <p:nvGrpSpPr>
                  <p:cNvPr id="14902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2224" y="3215"/>
                    <a:ext cx="131" cy="126"/>
                    <a:chOff x="2224" y="3215"/>
                    <a:chExt cx="131" cy="126"/>
                  </a:xfrm>
                </p:grpSpPr>
                <p:sp>
                  <p:nvSpPr>
                    <p:cNvPr id="14898" name="Freeform 562"/>
                    <p:cNvSpPr>
                      <a:spLocks/>
                    </p:cNvSpPr>
                    <p:nvPr/>
                  </p:nvSpPr>
                  <p:spPr bwMode="auto">
                    <a:xfrm>
                      <a:off x="2229" y="3215"/>
                      <a:ext cx="125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124" y="2"/>
                        </a:cxn>
                        <a:cxn ang="0">
                          <a:pos x="121" y="0"/>
                        </a:cxn>
                        <a:cxn ang="0">
                          <a:pos x="3" y="0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125" h="3">
                          <a:moveTo>
                            <a:pt x="0" y="2"/>
                          </a:moveTo>
                          <a:lnTo>
                            <a:pt x="124" y="2"/>
                          </a:lnTo>
                          <a:lnTo>
                            <a:pt x="121" y="0"/>
                          </a:lnTo>
                          <a:lnTo>
                            <a:pt x="3" y="0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899" name="Freeform 563"/>
                    <p:cNvSpPr>
                      <a:spLocks/>
                    </p:cNvSpPr>
                    <p:nvPr/>
                  </p:nvSpPr>
                  <p:spPr bwMode="auto">
                    <a:xfrm>
                      <a:off x="2349" y="3217"/>
                      <a:ext cx="6" cy="124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2"/>
                        </a:cxn>
                        <a:cxn ang="0">
                          <a:pos x="5" y="0"/>
                        </a:cxn>
                        <a:cxn ang="0">
                          <a:pos x="3" y="67"/>
                        </a:cxn>
                        <a:cxn ang="0">
                          <a:pos x="2" y="123"/>
                        </a:cxn>
                        <a:cxn ang="0">
                          <a:pos x="0" y="120"/>
                        </a:cxn>
                        <a:cxn ang="0">
                          <a:pos x="3" y="2"/>
                        </a:cxn>
                      </a:cxnLst>
                      <a:rect l="0" t="0" r="r" b="b"/>
                      <a:pathLst>
                        <a:path w="6" h="124">
                          <a:moveTo>
                            <a:pt x="3" y="2"/>
                          </a:moveTo>
                          <a:lnTo>
                            <a:pt x="5" y="0"/>
                          </a:lnTo>
                          <a:lnTo>
                            <a:pt x="3" y="67"/>
                          </a:lnTo>
                          <a:lnTo>
                            <a:pt x="2" y="123"/>
                          </a:lnTo>
                          <a:lnTo>
                            <a:pt x="0" y="120"/>
                          </a:lnTo>
                          <a:lnTo>
                            <a:pt x="3" y="2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00" name="Freeform 564"/>
                    <p:cNvSpPr>
                      <a:spLocks/>
                    </p:cNvSpPr>
                    <p:nvPr/>
                  </p:nvSpPr>
                  <p:spPr bwMode="auto">
                    <a:xfrm>
                      <a:off x="2224" y="3333"/>
                      <a:ext cx="124" cy="8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0" y="2"/>
                        </a:cxn>
                        <a:cxn ang="0">
                          <a:pos x="123" y="7"/>
                        </a:cxn>
                        <a:cxn ang="0">
                          <a:pos x="121" y="5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124" h="8">
                          <a:moveTo>
                            <a:pt x="3" y="0"/>
                          </a:moveTo>
                          <a:lnTo>
                            <a:pt x="0" y="2"/>
                          </a:lnTo>
                          <a:lnTo>
                            <a:pt x="123" y="7"/>
                          </a:lnTo>
                          <a:lnTo>
                            <a:pt x="121" y="5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01" name="Freeform 565"/>
                    <p:cNvSpPr>
                      <a:spLocks/>
                    </p:cNvSpPr>
                    <p:nvPr/>
                  </p:nvSpPr>
                  <p:spPr bwMode="auto">
                    <a:xfrm>
                      <a:off x="2224" y="3217"/>
                      <a:ext cx="5" cy="117"/>
                    </a:xfrm>
                    <a:custGeom>
                      <a:avLst/>
                      <a:gdLst/>
                      <a:ahLst/>
                      <a:cxnLst>
                        <a:cxn ang="0">
                          <a:pos x="3" y="0"/>
                        </a:cxn>
                        <a:cxn ang="0">
                          <a:pos x="4" y="3"/>
                        </a:cxn>
                        <a:cxn ang="0">
                          <a:pos x="2" y="113"/>
                        </a:cxn>
                        <a:cxn ang="0">
                          <a:pos x="0" y="116"/>
                        </a:cxn>
                        <a:cxn ang="0">
                          <a:pos x="3" y="0"/>
                        </a:cxn>
                      </a:cxnLst>
                      <a:rect l="0" t="0" r="r" b="b"/>
                      <a:pathLst>
                        <a:path w="5" h="117">
                          <a:moveTo>
                            <a:pt x="3" y="0"/>
                          </a:moveTo>
                          <a:lnTo>
                            <a:pt x="4" y="3"/>
                          </a:lnTo>
                          <a:lnTo>
                            <a:pt x="2" y="113"/>
                          </a:lnTo>
                          <a:lnTo>
                            <a:pt x="0" y="116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BFBFB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906" name="Group 570"/>
                  <p:cNvGrpSpPr>
                    <a:grpSpLocks/>
                  </p:cNvGrpSpPr>
                  <p:nvPr/>
                </p:nvGrpSpPr>
                <p:grpSpPr bwMode="auto">
                  <a:xfrm>
                    <a:off x="2226" y="3219"/>
                    <a:ext cx="126" cy="118"/>
                    <a:chOff x="2226" y="3219"/>
                    <a:chExt cx="126" cy="118"/>
                  </a:xfrm>
                </p:grpSpPr>
                <p:sp>
                  <p:nvSpPr>
                    <p:cNvPr id="14903" name="Freeform 567"/>
                    <p:cNvSpPr>
                      <a:spLocks/>
                    </p:cNvSpPr>
                    <p:nvPr/>
                  </p:nvSpPr>
                  <p:spPr bwMode="auto">
                    <a:xfrm>
                      <a:off x="2226" y="3219"/>
                      <a:ext cx="126" cy="118"/>
                    </a:xfrm>
                    <a:custGeom>
                      <a:avLst/>
                      <a:gdLst/>
                      <a:ahLst/>
                      <a:cxnLst>
                        <a:cxn ang="0">
                          <a:pos x="5" y="0"/>
                        </a:cxn>
                        <a:cxn ang="0">
                          <a:pos x="125" y="0"/>
                        </a:cxn>
                        <a:cxn ang="0">
                          <a:pos x="120" y="117"/>
                        </a:cxn>
                        <a:cxn ang="0">
                          <a:pos x="0" y="110"/>
                        </a:cxn>
                        <a:cxn ang="0">
                          <a:pos x="5" y="0"/>
                        </a:cxn>
                      </a:cxnLst>
                      <a:rect l="0" t="0" r="r" b="b"/>
                      <a:pathLst>
                        <a:path w="126" h="118">
                          <a:moveTo>
                            <a:pt x="5" y="0"/>
                          </a:moveTo>
                          <a:lnTo>
                            <a:pt x="125" y="0"/>
                          </a:lnTo>
                          <a:lnTo>
                            <a:pt x="120" y="117"/>
                          </a:lnTo>
                          <a:lnTo>
                            <a:pt x="0" y="110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04" name="Freeform 568"/>
                    <p:cNvSpPr>
                      <a:spLocks/>
                    </p:cNvSpPr>
                    <p:nvPr/>
                  </p:nvSpPr>
                  <p:spPr bwMode="auto">
                    <a:xfrm>
                      <a:off x="2232" y="3223"/>
                      <a:ext cx="114" cy="110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113" y="0"/>
                        </a:cxn>
                        <a:cxn ang="0">
                          <a:pos x="109" y="109"/>
                        </a:cxn>
                        <a:cxn ang="0">
                          <a:pos x="0" y="103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14" h="110">
                          <a:moveTo>
                            <a:pt x="4" y="0"/>
                          </a:moveTo>
                          <a:lnTo>
                            <a:pt x="113" y="0"/>
                          </a:lnTo>
                          <a:lnTo>
                            <a:pt x="109" y="109"/>
                          </a:lnTo>
                          <a:lnTo>
                            <a:pt x="0" y="103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05" name="Freeform 569"/>
                    <p:cNvSpPr>
                      <a:spLocks/>
                    </p:cNvSpPr>
                    <p:nvPr/>
                  </p:nvSpPr>
                  <p:spPr bwMode="auto">
                    <a:xfrm>
                      <a:off x="2233" y="3230"/>
                      <a:ext cx="109" cy="99"/>
                    </a:xfrm>
                    <a:custGeom>
                      <a:avLst/>
                      <a:gdLst/>
                      <a:ahLst/>
                      <a:cxnLst>
                        <a:cxn ang="0">
                          <a:pos x="4" y="0"/>
                        </a:cxn>
                        <a:cxn ang="0">
                          <a:pos x="108" y="0"/>
                        </a:cxn>
                        <a:cxn ang="0">
                          <a:pos x="104" y="98"/>
                        </a:cxn>
                        <a:cxn ang="0">
                          <a:pos x="0" y="93"/>
                        </a:cxn>
                        <a:cxn ang="0">
                          <a:pos x="4" y="0"/>
                        </a:cxn>
                      </a:cxnLst>
                      <a:rect l="0" t="0" r="r" b="b"/>
                      <a:pathLst>
                        <a:path w="109" h="99">
                          <a:moveTo>
                            <a:pt x="4" y="0"/>
                          </a:moveTo>
                          <a:lnTo>
                            <a:pt x="108" y="0"/>
                          </a:lnTo>
                          <a:lnTo>
                            <a:pt x="104" y="98"/>
                          </a:lnTo>
                          <a:lnTo>
                            <a:pt x="0" y="93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0000F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909" name="Freeform 573"/>
              <p:cNvSpPr>
                <a:spLocks/>
              </p:cNvSpPr>
              <p:nvPr/>
            </p:nvSpPr>
            <p:spPr bwMode="auto">
              <a:xfrm>
                <a:off x="2347" y="3359"/>
                <a:ext cx="3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</p:grpSp>
        <p:grpSp>
          <p:nvGrpSpPr>
            <p:cNvPr id="14969" name="Group 633"/>
            <p:cNvGrpSpPr>
              <a:grpSpLocks/>
            </p:cNvGrpSpPr>
            <p:nvPr/>
          </p:nvGrpSpPr>
          <p:grpSpPr bwMode="auto">
            <a:xfrm>
              <a:off x="2178" y="3431"/>
              <a:ext cx="203" cy="66"/>
              <a:chOff x="2178" y="3431"/>
              <a:chExt cx="203" cy="66"/>
            </a:xfrm>
          </p:grpSpPr>
          <p:sp>
            <p:nvSpPr>
              <p:cNvPr id="14911" name="Freeform 575"/>
              <p:cNvSpPr>
                <a:spLocks/>
              </p:cNvSpPr>
              <p:nvPr/>
            </p:nvSpPr>
            <p:spPr bwMode="auto">
              <a:xfrm>
                <a:off x="2320" y="3454"/>
                <a:ext cx="47" cy="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7" y="14"/>
                  </a:cxn>
                  <a:cxn ang="0">
                    <a:pos x="0" y="20"/>
                  </a:cxn>
                  <a:cxn ang="0">
                    <a:pos x="30" y="24"/>
                  </a:cxn>
                  <a:cxn ang="0">
                    <a:pos x="37" y="16"/>
                  </a:cxn>
                  <a:cxn ang="0">
                    <a:pos x="46" y="3"/>
                  </a:cxn>
                  <a:cxn ang="0">
                    <a:pos x="18" y="0"/>
                  </a:cxn>
                </a:cxnLst>
                <a:rect l="0" t="0" r="r" b="b"/>
                <a:pathLst>
                  <a:path w="47" h="25">
                    <a:moveTo>
                      <a:pt x="18" y="0"/>
                    </a:moveTo>
                    <a:lnTo>
                      <a:pt x="7" y="14"/>
                    </a:lnTo>
                    <a:lnTo>
                      <a:pt x="0" y="20"/>
                    </a:lnTo>
                    <a:lnTo>
                      <a:pt x="30" y="24"/>
                    </a:lnTo>
                    <a:lnTo>
                      <a:pt x="37" y="16"/>
                    </a:lnTo>
                    <a:lnTo>
                      <a:pt x="46" y="3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968" name="Group 632"/>
              <p:cNvGrpSpPr>
                <a:grpSpLocks/>
              </p:cNvGrpSpPr>
              <p:nvPr/>
            </p:nvGrpSpPr>
            <p:grpSpPr bwMode="auto">
              <a:xfrm>
                <a:off x="2178" y="3431"/>
                <a:ext cx="203" cy="66"/>
                <a:chOff x="2178" y="3431"/>
                <a:chExt cx="203" cy="66"/>
              </a:xfrm>
            </p:grpSpPr>
            <p:sp>
              <p:nvSpPr>
                <p:cNvPr id="14912" name="Freeform 576"/>
                <p:cNvSpPr>
                  <a:spLocks/>
                </p:cNvSpPr>
                <p:nvPr/>
              </p:nvSpPr>
              <p:spPr bwMode="auto">
                <a:xfrm>
                  <a:off x="2178" y="3460"/>
                  <a:ext cx="180" cy="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9"/>
                    </a:cxn>
                    <a:cxn ang="0">
                      <a:pos x="179" y="36"/>
                    </a:cxn>
                    <a:cxn ang="0">
                      <a:pos x="179" y="2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80" h="37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179" y="36"/>
                      </a:lnTo>
                      <a:lnTo>
                        <a:pt x="179" y="2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4913" name="Freeform 577"/>
                <p:cNvSpPr>
                  <a:spLocks/>
                </p:cNvSpPr>
                <p:nvPr/>
              </p:nvSpPr>
              <p:spPr bwMode="auto">
                <a:xfrm>
                  <a:off x="2360" y="3454"/>
                  <a:ext cx="21" cy="43"/>
                </a:xfrm>
                <a:custGeom>
                  <a:avLst/>
                  <a:gdLst/>
                  <a:ahLst/>
                  <a:cxnLst>
                    <a:cxn ang="0">
                      <a:pos x="0" y="33"/>
                    </a:cxn>
                    <a:cxn ang="0">
                      <a:pos x="0" y="42"/>
                    </a:cxn>
                    <a:cxn ang="0">
                      <a:pos x="9" y="32"/>
                    </a:cxn>
                    <a:cxn ang="0">
                      <a:pos x="12" y="26"/>
                    </a:cxn>
                    <a:cxn ang="0">
                      <a:pos x="20" y="12"/>
                    </a:cxn>
                    <a:cxn ang="0">
                      <a:pos x="20" y="0"/>
                    </a:cxn>
                    <a:cxn ang="0">
                      <a:pos x="10" y="20"/>
                    </a:cxn>
                    <a:cxn ang="0">
                      <a:pos x="0" y="33"/>
                    </a:cxn>
                  </a:cxnLst>
                  <a:rect l="0" t="0" r="r" b="b"/>
                  <a:pathLst>
                    <a:path w="21" h="43">
                      <a:moveTo>
                        <a:pt x="0" y="33"/>
                      </a:moveTo>
                      <a:lnTo>
                        <a:pt x="0" y="42"/>
                      </a:lnTo>
                      <a:lnTo>
                        <a:pt x="9" y="32"/>
                      </a:lnTo>
                      <a:lnTo>
                        <a:pt x="12" y="26"/>
                      </a:lnTo>
                      <a:lnTo>
                        <a:pt x="20" y="12"/>
                      </a:lnTo>
                      <a:lnTo>
                        <a:pt x="20" y="0"/>
                      </a:lnTo>
                      <a:lnTo>
                        <a:pt x="10" y="20"/>
                      </a:lnTo>
                      <a:lnTo>
                        <a:pt x="0" y="33"/>
                      </a:lnTo>
                    </a:path>
                  </a:pathLst>
                </a:custGeom>
                <a:solidFill>
                  <a:srgbClr val="5F5F5F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sp>
              <p:nvSpPr>
                <p:cNvPr id="14914" name="Line 578"/>
                <p:cNvSpPr>
                  <a:spLocks noChangeShapeType="1"/>
                </p:cNvSpPr>
                <p:nvPr/>
              </p:nvSpPr>
              <p:spPr bwMode="auto">
                <a:xfrm>
                  <a:off x="2182" y="3467"/>
                  <a:ext cx="174" cy="21"/>
                </a:xfrm>
                <a:prstGeom prst="line">
                  <a:avLst/>
                </a:prstGeom>
                <a:noFill/>
                <a:ln w="12700">
                  <a:solidFill>
                    <a:srgbClr val="7F7F7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grpSp>
              <p:nvGrpSpPr>
                <p:cNvPr id="14964" name="Group 628"/>
                <p:cNvGrpSpPr>
                  <a:grpSpLocks/>
                </p:cNvGrpSpPr>
                <p:nvPr/>
              </p:nvGrpSpPr>
              <p:grpSpPr bwMode="auto">
                <a:xfrm>
                  <a:off x="2190" y="3431"/>
                  <a:ext cx="171" cy="55"/>
                  <a:chOff x="2190" y="3431"/>
                  <a:chExt cx="171" cy="55"/>
                </a:xfrm>
              </p:grpSpPr>
              <p:sp>
                <p:nvSpPr>
                  <p:cNvPr id="14915" name="Freeform 579"/>
                  <p:cNvSpPr>
                    <a:spLocks/>
                  </p:cNvSpPr>
                  <p:nvPr/>
                </p:nvSpPr>
                <p:spPr bwMode="auto">
                  <a:xfrm>
                    <a:off x="2190" y="3436"/>
                    <a:ext cx="131" cy="37"/>
                  </a:xfrm>
                  <a:custGeom>
                    <a:avLst/>
                    <a:gdLst/>
                    <a:ahLst/>
                    <a:cxnLst>
                      <a:cxn ang="0">
                        <a:pos x="22" y="0"/>
                      </a:cxn>
                      <a:cxn ang="0">
                        <a:pos x="7" y="16"/>
                      </a:cxn>
                      <a:cxn ang="0">
                        <a:pos x="0" y="21"/>
                      </a:cxn>
                      <a:cxn ang="0">
                        <a:pos x="110" y="36"/>
                      </a:cxn>
                      <a:cxn ang="0">
                        <a:pos x="118" y="29"/>
                      </a:cxn>
                      <a:cxn ang="0">
                        <a:pos x="130" y="15"/>
                      </a:cxn>
                      <a:cxn ang="0">
                        <a:pos x="22" y="0"/>
                      </a:cxn>
                    </a:cxnLst>
                    <a:rect l="0" t="0" r="r" b="b"/>
                    <a:pathLst>
                      <a:path w="131" h="37">
                        <a:moveTo>
                          <a:pt x="22" y="0"/>
                        </a:moveTo>
                        <a:lnTo>
                          <a:pt x="7" y="16"/>
                        </a:lnTo>
                        <a:lnTo>
                          <a:pt x="0" y="21"/>
                        </a:lnTo>
                        <a:lnTo>
                          <a:pt x="110" y="36"/>
                        </a:lnTo>
                        <a:lnTo>
                          <a:pt x="118" y="29"/>
                        </a:lnTo>
                        <a:lnTo>
                          <a:pt x="130" y="15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grpSp>
                <p:nvGrpSpPr>
                  <p:cNvPr id="14963" name="Group 627"/>
                  <p:cNvGrpSpPr>
                    <a:grpSpLocks/>
                  </p:cNvGrpSpPr>
                  <p:nvPr/>
                </p:nvGrpSpPr>
                <p:grpSpPr bwMode="auto">
                  <a:xfrm>
                    <a:off x="2197" y="3431"/>
                    <a:ext cx="164" cy="55"/>
                    <a:chOff x="2197" y="3431"/>
                    <a:chExt cx="164" cy="55"/>
                  </a:xfrm>
                </p:grpSpPr>
                <p:grpSp>
                  <p:nvGrpSpPr>
                    <p:cNvPr id="14949" name="Group 6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00" y="3431"/>
                      <a:ext cx="117" cy="47"/>
                      <a:chOff x="2200" y="3431"/>
                      <a:chExt cx="117" cy="47"/>
                    </a:xfrm>
                  </p:grpSpPr>
                  <p:grpSp>
                    <p:nvGrpSpPr>
                      <p:cNvPr id="14918" name="Group 5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0" y="3431"/>
                        <a:ext cx="18" cy="33"/>
                        <a:chOff x="2200" y="3431"/>
                        <a:chExt cx="18" cy="33"/>
                      </a:xfrm>
                    </p:grpSpPr>
                    <p:sp>
                      <p:nvSpPr>
                        <p:cNvPr id="14916" name="Line 5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0" y="3450"/>
                          <a:ext cx="0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17" name="Line 5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08" y="3431"/>
                          <a:ext cx="10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21" name="Group 5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10" y="3431"/>
                        <a:ext cx="18" cy="35"/>
                        <a:chOff x="2210" y="3431"/>
                        <a:chExt cx="18" cy="35"/>
                      </a:xfrm>
                    </p:grpSpPr>
                    <p:sp>
                      <p:nvSpPr>
                        <p:cNvPr id="14919" name="Line 5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0" y="3451"/>
                          <a:ext cx="1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20" name="Line 5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19" y="3431"/>
                          <a:ext cx="9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24" name="Group 58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21" y="3432"/>
                        <a:ext cx="19" cy="35"/>
                        <a:chOff x="2221" y="3432"/>
                        <a:chExt cx="19" cy="35"/>
                      </a:xfrm>
                    </p:grpSpPr>
                    <p:sp>
                      <p:nvSpPr>
                        <p:cNvPr id="14922" name="Line 5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1" y="3453"/>
                          <a:ext cx="0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23" name="Line 5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29" y="3432"/>
                          <a:ext cx="11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27" name="Group 5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0" y="3435"/>
                        <a:ext cx="18" cy="34"/>
                        <a:chOff x="2230" y="3435"/>
                        <a:chExt cx="18" cy="34"/>
                      </a:xfrm>
                    </p:grpSpPr>
                    <p:sp>
                      <p:nvSpPr>
                        <p:cNvPr id="14925" name="Line 5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0" y="3454"/>
                          <a:ext cx="1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26" name="Line 5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39" y="3435"/>
                          <a:ext cx="9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30" name="Group 5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1" y="3436"/>
                        <a:ext cx="18" cy="34"/>
                        <a:chOff x="2241" y="3436"/>
                        <a:chExt cx="18" cy="34"/>
                      </a:xfrm>
                    </p:grpSpPr>
                    <p:sp>
                      <p:nvSpPr>
                        <p:cNvPr id="14928" name="Line 5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41" y="3456"/>
                          <a:ext cx="0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29" name="Line 59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49" y="3436"/>
                          <a:ext cx="10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33" name="Group 5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0" y="3437"/>
                        <a:ext cx="18" cy="34"/>
                        <a:chOff x="2250" y="3437"/>
                        <a:chExt cx="18" cy="34"/>
                      </a:xfrm>
                    </p:grpSpPr>
                    <p:sp>
                      <p:nvSpPr>
                        <p:cNvPr id="14931" name="Line 5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0" y="3456"/>
                          <a:ext cx="1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32" name="Line 5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59" y="3437"/>
                          <a:ext cx="9" cy="2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36" name="Group 6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60" y="3437"/>
                        <a:ext cx="19" cy="35"/>
                        <a:chOff x="2260" y="3437"/>
                        <a:chExt cx="19" cy="35"/>
                      </a:xfrm>
                    </p:grpSpPr>
                    <p:sp>
                      <p:nvSpPr>
                        <p:cNvPr id="14934" name="Line 5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60" y="3458"/>
                          <a:ext cx="2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35" name="Line 5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70" y="3437"/>
                          <a:ext cx="9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39" name="Group 6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0" y="3439"/>
                        <a:ext cx="19" cy="35"/>
                        <a:chOff x="2270" y="3439"/>
                        <a:chExt cx="19" cy="35"/>
                      </a:xfrm>
                    </p:grpSpPr>
                    <p:sp>
                      <p:nvSpPr>
                        <p:cNvPr id="14937" name="Line 6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70" y="3460"/>
                          <a:ext cx="0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38" name="Line 6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78" y="3439"/>
                          <a:ext cx="11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42" name="Group 6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80" y="3441"/>
                        <a:ext cx="18" cy="35"/>
                        <a:chOff x="2280" y="3441"/>
                        <a:chExt cx="18" cy="35"/>
                      </a:xfrm>
                    </p:grpSpPr>
                    <p:sp>
                      <p:nvSpPr>
                        <p:cNvPr id="14940" name="Line 6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80" y="3462"/>
                          <a:ext cx="1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41" name="Line 6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89" y="3441"/>
                          <a:ext cx="9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45" name="Group 6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90" y="3443"/>
                        <a:ext cx="18" cy="34"/>
                        <a:chOff x="2290" y="3443"/>
                        <a:chExt cx="18" cy="34"/>
                      </a:xfrm>
                    </p:grpSpPr>
                    <p:sp>
                      <p:nvSpPr>
                        <p:cNvPr id="14943" name="Line 6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0" y="3463"/>
                          <a:ext cx="0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44" name="Line 6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8" y="3443"/>
                          <a:ext cx="10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48" name="Group 6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99" y="3444"/>
                        <a:ext cx="18" cy="34"/>
                        <a:chOff x="2299" y="3444"/>
                        <a:chExt cx="18" cy="34"/>
                      </a:xfrm>
                    </p:grpSpPr>
                    <p:sp>
                      <p:nvSpPr>
                        <p:cNvPr id="14946" name="Line 6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299" y="3464"/>
                          <a:ext cx="1" cy="14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47" name="Line 6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08" y="3444"/>
                          <a:ext cx="9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grpSp>
                  <p:nvGrpSpPr>
                    <p:cNvPr id="14959" name="Group 6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27" y="3447"/>
                      <a:ext cx="33" cy="39"/>
                      <a:chOff x="2327" y="3447"/>
                      <a:chExt cx="33" cy="39"/>
                    </a:xfrm>
                  </p:grpSpPr>
                  <p:grpSp>
                    <p:nvGrpSpPr>
                      <p:cNvPr id="14952" name="Group 6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45" y="3450"/>
                        <a:ext cx="15" cy="36"/>
                        <a:chOff x="2345" y="3450"/>
                        <a:chExt cx="15" cy="36"/>
                      </a:xfrm>
                    </p:grpSpPr>
                    <p:sp>
                      <p:nvSpPr>
                        <p:cNvPr id="14950" name="Line 6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45" y="3470"/>
                          <a:ext cx="0" cy="16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51" name="Line 6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53" y="3450"/>
                          <a:ext cx="7" cy="28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55" name="Group 6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34" y="3448"/>
                        <a:ext cx="18" cy="37"/>
                        <a:chOff x="2334" y="3448"/>
                        <a:chExt cx="18" cy="37"/>
                      </a:xfrm>
                    </p:grpSpPr>
                    <p:sp>
                      <p:nvSpPr>
                        <p:cNvPr id="14953" name="Line 6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34" y="3470"/>
                          <a:ext cx="7" cy="15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54" name="Line 6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45" y="3448"/>
                          <a:ext cx="7" cy="3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  <p:grpSp>
                    <p:nvGrpSpPr>
                      <p:cNvPr id="14958" name="Group 6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27" y="3447"/>
                        <a:ext cx="16" cy="38"/>
                        <a:chOff x="2327" y="3447"/>
                        <a:chExt cx="16" cy="38"/>
                      </a:xfrm>
                    </p:grpSpPr>
                    <p:sp>
                      <p:nvSpPr>
                        <p:cNvPr id="14956" name="Line 6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27" y="3468"/>
                          <a:ext cx="7" cy="1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  <p:sp>
                      <p:nvSpPr>
                        <p:cNvPr id="14957" name="Line 6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338" y="3447"/>
                          <a:ext cx="5" cy="29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DFDFDF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pl-PL"/>
                        </a:p>
                      </p:txBody>
                    </p:sp>
                  </p:grpSp>
                </p:grpSp>
                <p:sp>
                  <p:nvSpPr>
                    <p:cNvPr id="14960" name="Line 6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9" y="3446"/>
                      <a:ext cx="152" cy="1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61" name="Line 6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3" y="3452"/>
                      <a:ext cx="155" cy="1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62" name="Line 6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97" y="3458"/>
                      <a:ext cx="157" cy="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DFDFD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  <p:grpSp>
              <p:nvGrpSpPr>
                <p:cNvPr id="14967" name="Group 631"/>
                <p:cNvGrpSpPr>
                  <a:grpSpLocks/>
                </p:cNvGrpSpPr>
                <p:nvPr/>
              </p:nvGrpSpPr>
              <p:grpSpPr bwMode="auto">
                <a:xfrm>
                  <a:off x="2364" y="3453"/>
                  <a:ext cx="15" cy="43"/>
                  <a:chOff x="2364" y="3453"/>
                  <a:chExt cx="15" cy="43"/>
                </a:xfrm>
              </p:grpSpPr>
              <p:sp>
                <p:nvSpPr>
                  <p:cNvPr id="14965" name="Line 6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64" y="3473"/>
                    <a:ext cx="5" cy="23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sp>
                <p:nvSpPr>
                  <p:cNvPr id="14966" name="Line 6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77" y="3453"/>
                    <a:ext cx="2" cy="28"/>
                  </a:xfrm>
                  <a:prstGeom prst="line">
                    <a:avLst/>
                  </a:prstGeom>
                  <a:noFill/>
                  <a:ln w="12700">
                    <a:solidFill>
                      <a:srgbClr val="3F3F3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</p:grpSp>
          </p:grpSp>
        </p:grpSp>
      </p:grpSp>
      <p:sp>
        <p:nvSpPr>
          <p:cNvPr id="14971" name="Rectangle 635"/>
          <p:cNvSpPr>
            <a:spLocks noChangeArrowheads="1"/>
          </p:cNvSpPr>
          <p:nvPr/>
        </p:nvSpPr>
        <p:spPr bwMode="auto">
          <a:xfrm>
            <a:off x="2189163" y="4505325"/>
            <a:ext cx="17938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1 stand alone PC for </a:t>
            </a:r>
          </a:p>
          <a:p>
            <a:r>
              <a:rPr lang="en-GB" sz="800" b="1">
                <a:latin typeface="Arial" charset="0"/>
              </a:rPr>
              <a:t>Ms Mail connection</a:t>
            </a:r>
          </a:p>
        </p:txBody>
      </p:sp>
      <p:sp>
        <p:nvSpPr>
          <p:cNvPr id="14972" name="Rectangle 636"/>
          <p:cNvSpPr>
            <a:spLocks noChangeArrowheads="1"/>
          </p:cNvSpPr>
          <p:nvPr/>
        </p:nvSpPr>
        <p:spPr bwMode="auto">
          <a:xfrm>
            <a:off x="2189163" y="5114925"/>
            <a:ext cx="2022475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1 stand alone Mac for </a:t>
            </a:r>
          </a:p>
          <a:p>
            <a:r>
              <a:rPr lang="en-GB" sz="800" b="1">
                <a:latin typeface="Arial" charset="0"/>
              </a:rPr>
              <a:t>connection with AG Paris</a:t>
            </a:r>
          </a:p>
        </p:txBody>
      </p:sp>
      <p:grpSp>
        <p:nvGrpSpPr>
          <p:cNvPr id="15049" name="Group 713"/>
          <p:cNvGrpSpPr>
            <a:grpSpLocks/>
          </p:cNvGrpSpPr>
          <p:nvPr/>
        </p:nvGrpSpPr>
        <p:grpSpPr bwMode="auto">
          <a:xfrm>
            <a:off x="3476625" y="3886200"/>
            <a:ext cx="563563" cy="508000"/>
            <a:chOff x="2190" y="2448"/>
            <a:chExt cx="355" cy="320"/>
          </a:xfrm>
        </p:grpSpPr>
        <p:graphicFrame>
          <p:nvGraphicFramePr>
            <p:cNvPr id="14973" name="Object 63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90" y="2562"/>
            <a:ext cx="263" cy="164"/>
          </p:xfrm>
          <a:graphic>
            <a:graphicData uri="http://schemas.openxmlformats.org/presentationml/2006/ole">
              <p:oleObj spid="_x0000_s14973" name="Microsoft ClipArt Gallery" r:id="rId21" imgW="4698720" imgH="2925720" progId="MS_ClipArt_Gallery">
                <p:embed/>
              </p:oleObj>
            </a:graphicData>
          </a:graphic>
        </p:graphicFrame>
        <p:graphicFrame>
          <p:nvGraphicFramePr>
            <p:cNvPr id="14974" name="Object 63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3" y="2448"/>
            <a:ext cx="176" cy="167"/>
          </p:xfrm>
          <a:graphic>
            <a:graphicData uri="http://schemas.openxmlformats.org/presentationml/2006/ole">
              <p:oleObj spid="_x0000_s14974" name="Microsoft ClipArt Gallery" r:id="rId22" imgW="2557440" imgH="4297320" progId="MS_ClipArt_Gallery">
                <p:embed/>
              </p:oleObj>
            </a:graphicData>
          </a:graphic>
        </p:graphicFrame>
        <p:grpSp>
          <p:nvGrpSpPr>
            <p:cNvPr id="15048" name="Group 712"/>
            <p:cNvGrpSpPr>
              <a:grpSpLocks/>
            </p:cNvGrpSpPr>
            <p:nvPr/>
          </p:nvGrpSpPr>
          <p:grpSpPr bwMode="auto">
            <a:xfrm>
              <a:off x="2225" y="2715"/>
              <a:ext cx="320" cy="53"/>
              <a:chOff x="2225" y="2715"/>
              <a:chExt cx="320" cy="53"/>
            </a:xfrm>
          </p:grpSpPr>
          <p:sp>
            <p:nvSpPr>
              <p:cNvPr id="14975" name="Freeform 639"/>
              <p:cNvSpPr>
                <a:spLocks/>
              </p:cNvSpPr>
              <p:nvPr/>
            </p:nvSpPr>
            <p:spPr bwMode="auto">
              <a:xfrm>
                <a:off x="2225" y="2726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4987" name="Group 651"/>
              <p:cNvGrpSpPr>
                <a:grpSpLocks/>
              </p:cNvGrpSpPr>
              <p:nvPr/>
            </p:nvGrpSpPr>
            <p:grpSpPr bwMode="auto">
              <a:xfrm>
                <a:off x="2466" y="2730"/>
                <a:ext cx="79" cy="37"/>
                <a:chOff x="2466" y="2730"/>
                <a:chExt cx="79" cy="37"/>
              </a:xfrm>
            </p:grpSpPr>
            <p:sp>
              <p:nvSpPr>
                <p:cNvPr id="14976" name="Freeform 640"/>
                <p:cNvSpPr>
                  <a:spLocks/>
                </p:cNvSpPr>
                <p:nvPr/>
              </p:nvSpPr>
              <p:spPr bwMode="auto">
                <a:xfrm>
                  <a:off x="2466" y="2730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4986" name="Group 650"/>
                <p:cNvGrpSpPr>
                  <a:grpSpLocks/>
                </p:cNvGrpSpPr>
                <p:nvPr/>
              </p:nvGrpSpPr>
              <p:grpSpPr bwMode="auto">
                <a:xfrm>
                  <a:off x="2472" y="2741"/>
                  <a:ext cx="52" cy="26"/>
                  <a:chOff x="2472" y="2741"/>
                  <a:chExt cx="52" cy="26"/>
                </a:xfrm>
              </p:grpSpPr>
              <p:grpSp>
                <p:nvGrpSpPr>
                  <p:cNvPr id="14981" name="Group 645"/>
                  <p:cNvGrpSpPr>
                    <a:grpSpLocks/>
                  </p:cNvGrpSpPr>
                  <p:nvPr/>
                </p:nvGrpSpPr>
                <p:grpSpPr bwMode="auto">
                  <a:xfrm>
                    <a:off x="2472" y="2741"/>
                    <a:ext cx="52" cy="26"/>
                    <a:chOff x="2472" y="2741"/>
                    <a:chExt cx="52" cy="26"/>
                  </a:xfrm>
                </p:grpSpPr>
                <p:sp>
                  <p:nvSpPr>
                    <p:cNvPr id="14977" name="Freeform 641"/>
                    <p:cNvSpPr>
                      <a:spLocks/>
                    </p:cNvSpPr>
                    <p:nvPr/>
                  </p:nvSpPr>
                  <p:spPr bwMode="auto">
                    <a:xfrm>
                      <a:off x="2472" y="2743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78" name="Freeform 642"/>
                    <p:cNvSpPr>
                      <a:spLocks/>
                    </p:cNvSpPr>
                    <p:nvPr/>
                  </p:nvSpPr>
                  <p:spPr bwMode="auto">
                    <a:xfrm>
                      <a:off x="2473" y="2756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79" name="Freeform 643"/>
                    <p:cNvSpPr>
                      <a:spLocks/>
                    </p:cNvSpPr>
                    <p:nvPr/>
                  </p:nvSpPr>
                  <p:spPr bwMode="auto">
                    <a:xfrm>
                      <a:off x="2498" y="2745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80" name="Freeform 644"/>
                    <p:cNvSpPr>
                      <a:spLocks/>
                    </p:cNvSpPr>
                    <p:nvPr/>
                  </p:nvSpPr>
                  <p:spPr bwMode="auto">
                    <a:xfrm>
                      <a:off x="2479" y="2741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4985" name="Group 649"/>
                  <p:cNvGrpSpPr>
                    <a:grpSpLocks/>
                  </p:cNvGrpSpPr>
                  <p:nvPr/>
                </p:nvGrpSpPr>
                <p:grpSpPr bwMode="auto">
                  <a:xfrm>
                    <a:off x="2478" y="2742"/>
                    <a:ext cx="45" cy="23"/>
                    <a:chOff x="2478" y="2742"/>
                    <a:chExt cx="45" cy="23"/>
                  </a:xfrm>
                </p:grpSpPr>
                <p:sp>
                  <p:nvSpPr>
                    <p:cNvPr id="14982" name="Line 6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8" y="2758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83" name="Line 64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2" y="2743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4984" name="Line 64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0" y="2742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4988" name="Freeform 652"/>
              <p:cNvSpPr>
                <a:spLocks/>
              </p:cNvSpPr>
              <p:nvPr/>
            </p:nvSpPr>
            <p:spPr bwMode="auto">
              <a:xfrm>
                <a:off x="2247" y="2716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5047" name="Group 711"/>
              <p:cNvGrpSpPr>
                <a:grpSpLocks/>
              </p:cNvGrpSpPr>
              <p:nvPr/>
            </p:nvGrpSpPr>
            <p:grpSpPr bwMode="auto">
              <a:xfrm>
                <a:off x="2247" y="2715"/>
                <a:ext cx="218" cy="53"/>
                <a:chOff x="2247" y="2715"/>
                <a:chExt cx="218" cy="53"/>
              </a:xfrm>
            </p:grpSpPr>
            <p:sp>
              <p:nvSpPr>
                <p:cNvPr id="14989" name="Freeform 653"/>
                <p:cNvSpPr>
                  <a:spLocks/>
                </p:cNvSpPr>
                <p:nvPr/>
              </p:nvSpPr>
              <p:spPr bwMode="auto">
                <a:xfrm>
                  <a:off x="2401" y="2723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5046" name="Group 710"/>
                <p:cNvGrpSpPr>
                  <a:grpSpLocks/>
                </p:cNvGrpSpPr>
                <p:nvPr/>
              </p:nvGrpSpPr>
              <p:grpSpPr bwMode="auto">
                <a:xfrm>
                  <a:off x="2247" y="2715"/>
                  <a:ext cx="218" cy="53"/>
                  <a:chOff x="2247" y="2715"/>
                  <a:chExt cx="218" cy="53"/>
                </a:xfrm>
              </p:grpSpPr>
              <p:sp>
                <p:nvSpPr>
                  <p:cNvPr id="14990" name="Freeform 654"/>
                  <p:cNvSpPr>
                    <a:spLocks/>
                  </p:cNvSpPr>
                  <p:nvPr/>
                </p:nvSpPr>
                <p:spPr bwMode="auto">
                  <a:xfrm>
                    <a:off x="2247" y="2755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991" name="Freeform 655"/>
                  <p:cNvSpPr>
                    <a:spLocks/>
                  </p:cNvSpPr>
                  <p:nvPr/>
                </p:nvSpPr>
                <p:spPr bwMode="auto">
                  <a:xfrm>
                    <a:off x="2446" y="2717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4992" name="Line 6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2" y="2755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5042" name="Group 706"/>
                  <p:cNvGrpSpPr>
                    <a:grpSpLocks/>
                  </p:cNvGrpSpPr>
                  <p:nvPr/>
                </p:nvGrpSpPr>
                <p:grpSpPr bwMode="auto">
                  <a:xfrm>
                    <a:off x="2260" y="2715"/>
                    <a:ext cx="183" cy="45"/>
                    <a:chOff x="2260" y="2715"/>
                    <a:chExt cx="183" cy="45"/>
                  </a:xfrm>
                </p:grpSpPr>
                <p:sp>
                  <p:nvSpPr>
                    <p:cNvPr id="14993" name="Freeform 657"/>
                    <p:cNvSpPr>
                      <a:spLocks/>
                    </p:cNvSpPr>
                    <p:nvPr/>
                  </p:nvSpPr>
                  <p:spPr bwMode="auto">
                    <a:xfrm>
                      <a:off x="2260" y="2723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5041" name="Group 7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7" y="2715"/>
                      <a:ext cx="176" cy="45"/>
                      <a:chOff x="2267" y="2715"/>
                      <a:chExt cx="176" cy="45"/>
                    </a:xfrm>
                  </p:grpSpPr>
                  <p:grpSp>
                    <p:nvGrpSpPr>
                      <p:cNvPr id="15027" name="Group 6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1" y="2717"/>
                        <a:ext cx="123" cy="43"/>
                        <a:chOff x="2271" y="2717"/>
                        <a:chExt cx="123" cy="43"/>
                      </a:xfrm>
                    </p:grpSpPr>
                    <p:grpSp>
                      <p:nvGrpSpPr>
                        <p:cNvPr id="14996" name="Group 6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1" y="2720"/>
                          <a:ext cx="16" cy="40"/>
                          <a:chOff x="2271" y="2720"/>
                          <a:chExt cx="16" cy="40"/>
                        </a:xfrm>
                      </p:grpSpPr>
                      <p:sp>
                        <p:nvSpPr>
                          <p:cNvPr id="14994" name="Line 6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1" y="2744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995" name="Line 6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9" y="2720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4999" name="Group 6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83" y="2719"/>
                          <a:ext cx="15" cy="40"/>
                          <a:chOff x="2283" y="2719"/>
                          <a:chExt cx="15" cy="40"/>
                        </a:xfrm>
                      </p:grpSpPr>
                      <p:sp>
                        <p:nvSpPr>
                          <p:cNvPr id="14997" name="Line 6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83" y="2744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4998" name="Line 66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1" y="2719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02" name="Group 6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3" y="2717"/>
                          <a:ext cx="16" cy="41"/>
                          <a:chOff x="2293" y="2717"/>
                          <a:chExt cx="16" cy="41"/>
                        </a:xfrm>
                      </p:grpSpPr>
                      <p:sp>
                        <p:nvSpPr>
                          <p:cNvPr id="15000" name="Line 6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3" y="274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01" name="Line 6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1" y="2717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05" name="Group 6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4" y="2719"/>
                          <a:ext cx="16" cy="40"/>
                          <a:chOff x="2304" y="2719"/>
                          <a:chExt cx="16" cy="40"/>
                        </a:xfrm>
                      </p:grpSpPr>
                      <p:sp>
                        <p:nvSpPr>
                          <p:cNvPr id="15003" name="Line 6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4" y="2742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04" name="Line 6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2719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08" name="Group 6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15" y="2717"/>
                          <a:ext cx="16" cy="41"/>
                          <a:chOff x="2315" y="2717"/>
                          <a:chExt cx="16" cy="41"/>
                        </a:xfrm>
                      </p:grpSpPr>
                      <p:sp>
                        <p:nvSpPr>
                          <p:cNvPr id="15006" name="Line 6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5" y="2742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07" name="Line 6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3" y="2717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11" name="Group 6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6" y="2717"/>
                          <a:ext cx="15" cy="40"/>
                          <a:chOff x="2326" y="2717"/>
                          <a:chExt cx="15" cy="40"/>
                        </a:xfrm>
                      </p:grpSpPr>
                      <p:sp>
                        <p:nvSpPr>
                          <p:cNvPr id="15009" name="Line 6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6" y="2741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10" name="Line 6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4" y="2717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14" name="Group 6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33" y="2717"/>
                          <a:ext cx="19" cy="40"/>
                          <a:chOff x="2333" y="2717"/>
                          <a:chExt cx="19" cy="40"/>
                        </a:xfrm>
                      </p:grpSpPr>
                      <p:sp>
                        <p:nvSpPr>
                          <p:cNvPr id="15012" name="Line 6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3" y="2741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13" name="Line 6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2717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17" name="Group 6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4" y="2717"/>
                          <a:ext cx="18" cy="40"/>
                          <a:chOff x="2344" y="2717"/>
                          <a:chExt cx="18" cy="40"/>
                        </a:xfrm>
                      </p:grpSpPr>
                      <p:sp>
                        <p:nvSpPr>
                          <p:cNvPr id="15015" name="Line 67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2742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16" name="Line 6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5" y="2717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20" name="Group 68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8" y="2718"/>
                          <a:ext cx="14" cy="39"/>
                          <a:chOff x="2358" y="2718"/>
                          <a:chExt cx="14" cy="39"/>
                        </a:xfrm>
                      </p:grpSpPr>
                      <p:sp>
                        <p:nvSpPr>
                          <p:cNvPr id="15018" name="Line 68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8" y="2742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19" name="Line 6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6" y="2718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23" name="Group 6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69" y="2717"/>
                          <a:ext cx="16" cy="39"/>
                          <a:chOff x="2369" y="2717"/>
                          <a:chExt cx="16" cy="39"/>
                        </a:xfrm>
                      </p:grpSpPr>
                      <p:sp>
                        <p:nvSpPr>
                          <p:cNvPr id="15021" name="Line 68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9" y="2740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22" name="Line 68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7" y="2717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26" name="Group 69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8" y="2717"/>
                          <a:ext cx="16" cy="40"/>
                          <a:chOff x="2378" y="2717"/>
                          <a:chExt cx="16" cy="40"/>
                        </a:xfrm>
                      </p:grpSpPr>
                      <p:sp>
                        <p:nvSpPr>
                          <p:cNvPr id="15024" name="Line 6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8" y="2742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25" name="Line 68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7" y="2717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5037" name="Group 7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9" y="2715"/>
                        <a:ext cx="31" cy="43"/>
                        <a:chOff x="2409" y="2715"/>
                        <a:chExt cx="31" cy="43"/>
                      </a:xfrm>
                    </p:grpSpPr>
                    <p:grpSp>
                      <p:nvGrpSpPr>
                        <p:cNvPr id="15030" name="Group 6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2715"/>
                          <a:ext cx="14" cy="42"/>
                          <a:chOff x="2426" y="2715"/>
                          <a:chExt cx="14" cy="42"/>
                        </a:xfrm>
                      </p:grpSpPr>
                      <p:sp>
                        <p:nvSpPr>
                          <p:cNvPr id="15028" name="Line 69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6" y="2740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29" name="Line 69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37" y="2715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33" name="Group 69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7" y="2715"/>
                          <a:ext cx="14" cy="42"/>
                          <a:chOff x="2417" y="2715"/>
                          <a:chExt cx="14" cy="42"/>
                        </a:xfrm>
                      </p:grpSpPr>
                      <p:sp>
                        <p:nvSpPr>
                          <p:cNvPr id="15031" name="Line 69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7" y="2741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32" name="Line 69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7" y="2715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36" name="Group 70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9" y="2717"/>
                          <a:ext cx="14" cy="41"/>
                          <a:chOff x="2409" y="2717"/>
                          <a:chExt cx="14" cy="41"/>
                        </a:xfrm>
                      </p:grpSpPr>
                      <p:sp>
                        <p:nvSpPr>
                          <p:cNvPr id="15034" name="Line 6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09" y="2741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35" name="Line 69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9" y="2717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5038" name="Line 70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8" y="2726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5039" name="Line 70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2" y="2732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5040" name="Line 7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67" y="2742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5045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2450" y="2717"/>
                    <a:ext cx="13" cy="47"/>
                    <a:chOff x="2450" y="2717"/>
                    <a:chExt cx="13" cy="47"/>
                  </a:xfrm>
                </p:grpSpPr>
                <p:sp>
                  <p:nvSpPr>
                    <p:cNvPr id="15043" name="Line 70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0" y="2739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44" name="Line 70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1" y="2717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sp>
        <p:nvSpPr>
          <p:cNvPr id="15050" name="Rectangle 714"/>
          <p:cNvSpPr>
            <a:spLocks noChangeArrowheads="1"/>
          </p:cNvSpPr>
          <p:nvPr/>
        </p:nvSpPr>
        <p:spPr bwMode="auto">
          <a:xfrm>
            <a:off x="2189163" y="3819525"/>
            <a:ext cx="33178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2 PCs for connection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 with City&amp;ING Banks</a:t>
            </a:r>
          </a:p>
        </p:txBody>
      </p:sp>
      <p:grpSp>
        <p:nvGrpSpPr>
          <p:cNvPr id="15127" name="Group 791"/>
          <p:cNvGrpSpPr>
            <a:grpSpLocks/>
          </p:cNvGrpSpPr>
          <p:nvPr/>
        </p:nvGrpSpPr>
        <p:grpSpPr bwMode="auto">
          <a:xfrm>
            <a:off x="3476625" y="5943600"/>
            <a:ext cx="563563" cy="508000"/>
            <a:chOff x="2190" y="3744"/>
            <a:chExt cx="355" cy="320"/>
          </a:xfrm>
        </p:grpSpPr>
        <p:graphicFrame>
          <p:nvGraphicFramePr>
            <p:cNvPr id="15051" name="Object 71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90" y="3858"/>
            <a:ext cx="263" cy="164"/>
          </p:xfrm>
          <a:graphic>
            <a:graphicData uri="http://schemas.openxmlformats.org/presentationml/2006/ole">
              <p:oleObj spid="_x0000_s15051" name="Microsoft ClipArt Gallery" r:id="rId23" imgW="4698720" imgH="2925720" progId="MS_ClipArt_Gallery">
                <p:embed/>
              </p:oleObj>
            </a:graphicData>
          </a:graphic>
        </p:graphicFrame>
        <p:graphicFrame>
          <p:nvGraphicFramePr>
            <p:cNvPr id="15052" name="Object 71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203" y="3744"/>
            <a:ext cx="176" cy="167"/>
          </p:xfrm>
          <a:graphic>
            <a:graphicData uri="http://schemas.openxmlformats.org/presentationml/2006/ole">
              <p:oleObj spid="_x0000_s15052" name="Microsoft ClipArt Gallery" r:id="rId24" imgW="2557440" imgH="4297320" progId="MS_ClipArt_Gallery">
                <p:embed/>
              </p:oleObj>
            </a:graphicData>
          </a:graphic>
        </p:graphicFrame>
        <p:grpSp>
          <p:nvGrpSpPr>
            <p:cNvPr id="15126" name="Group 790"/>
            <p:cNvGrpSpPr>
              <a:grpSpLocks/>
            </p:cNvGrpSpPr>
            <p:nvPr/>
          </p:nvGrpSpPr>
          <p:grpSpPr bwMode="auto">
            <a:xfrm>
              <a:off x="2225" y="4011"/>
              <a:ext cx="320" cy="53"/>
              <a:chOff x="2225" y="4011"/>
              <a:chExt cx="320" cy="53"/>
            </a:xfrm>
          </p:grpSpPr>
          <p:sp>
            <p:nvSpPr>
              <p:cNvPr id="15053" name="Freeform 717"/>
              <p:cNvSpPr>
                <a:spLocks/>
              </p:cNvSpPr>
              <p:nvPr/>
            </p:nvSpPr>
            <p:spPr bwMode="auto">
              <a:xfrm>
                <a:off x="2225" y="4022"/>
                <a:ext cx="35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2" y="0"/>
                  </a:cxn>
                  <a:cxn ang="0">
                    <a:pos x="17" y="2"/>
                  </a:cxn>
                  <a:cxn ang="0">
                    <a:pos x="14" y="4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3" y="10"/>
                  </a:cxn>
                  <a:cxn ang="0">
                    <a:pos x="2" y="12"/>
                  </a:cxn>
                  <a:cxn ang="0">
                    <a:pos x="1" y="12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19"/>
                  </a:cxn>
                  <a:cxn ang="0">
                    <a:pos x="1" y="20"/>
                  </a:cxn>
                  <a:cxn ang="0">
                    <a:pos x="2" y="20"/>
                  </a:cxn>
                  <a:cxn ang="0">
                    <a:pos x="5" y="21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19"/>
                  </a:cxn>
                  <a:cxn ang="0">
                    <a:pos x="17" y="18"/>
                  </a:cxn>
                  <a:cxn ang="0">
                    <a:pos x="19" y="18"/>
                  </a:cxn>
                  <a:cxn ang="0">
                    <a:pos x="22" y="19"/>
                  </a:cxn>
                  <a:cxn ang="0">
                    <a:pos x="24" y="19"/>
                  </a:cxn>
                  <a:cxn ang="0">
                    <a:pos x="34" y="25"/>
                  </a:cxn>
                  <a:cxn ang="0">
                    <a:pos x="33" y="25"/>
                  </a:cxn>
                  <a:cxn ang="0">
                    <a:pos x="33" y="25"/>
                  </a:cxn>
                </a:cxnLst>
                <a:rect l="0" t="0" r="r" b="b"/>
                <a:pathLst>
                  <a:path w="35" h="26">
                    <a:moveTo>
                      <a:pt x="28" y="0"/>
                    </a:moveTo>
                    <a:lnTo>
                      <a:pt x="22" y="0"/>
                    </a:lnTo>
                    <a:lnTo>
                      <a:pt x="17" y="2"/>
                    </a:lnTo>
                    <a:lnTo>
                      <a:pt x="14" y="4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3" y="10"/>
                    </a:lnTo>
                    <a:lnTo>
                      <a:pt x="2" y="12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1" y="20"/>
                    </a:lnTo>
                    <a:lnTo>
                      <a:pt x="2" y="20"/>
                    </a:lnTo>
                    <a:lnTo>
                      <a:pt x="5" y="21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19"/>
                    </a:lnTo>
                    <a:lnTo>
                      <a:pt x="17" y="18"/>
                    </a:lnTo>
                    <a:lnTo>
                      <a:pt x="19" y="18"/>
                    </a:lnTo>
                    <a:lnTo>
                      <a:pt x="22" y="19"/>
                    </a:lnTo>
                    <a:lnTo>
                      <a:pt x="24" y="19"/>
                    </a:lnTo>
                    <a:lnTo>
                      <a:pt x="34" y="25"/>
                    </a:lnTo>
                    <a:lnTo>
                      <a:pt x="33" y="25"/>
                    </a:lnTo>
                    <a:lnTo>
                      <a:pt x="33" y="25"/>
                    </a:lnTo>
                  </a:path>
                </a:pathLst>
              </a:custGeom>
              <a:noFill/>
              <a:ln w="254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5065" name="Group 729"/>
              <p:cNvGrpSpPr>
                <a:grpSpLocks/>
              </p:cNvGrpSpPr>
              <p:nvPr/>
            </p:nvGrpSpPr>
            <p:grpSpPr bwMode="auto">
              <a:xfrm>
                <a:off x="2466" y="4026"/>
                <a:ext cx="79" cy="37"/>
                <a:chOff x="2466" y="4026"/>
                <a:chExt cx="79" cy="37"/>
              </a:xfrm>
            </p:grpSpPr>
            <p:sp>
              <p:nvSpPr>
                <p:cNvPr id="15054" name="Freeform 718"/>
                <p:cNvSpPr>
                  <a:spLocks/>
                </p:cNvSpPr>
                <p:nvPr/>
              </p:nvSpPr>
              <p:spPr bwMode="auto">
                <a:xfrm>
                  <a:off x="2466" y="4026"/>
                  <a:ext cx="79" cy="21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14" y="1"/>
                    </a:cxn>
                    <a:cxn ang="0">
                      <a:pos x="25" y="0"/>
                    </a:cxn>
                    <a:cxn ang="0">
                      <a:pos x="34" y="0"/>
                    </a:cxn>
                    <a:cxn ang="0">
                      <a:pos x="45" y="0"/>
                    </a:cxn>
                    <a:cxn ang="0">
                      <a:pos x="51" y="0"/>
                    </a:cxn>
                    <a:cxn ang="0">
                      <a:pos x="60" y="1"/>
                    </a:cxn>
                    <a:cxn ang="0">
                      <a:pos x="64" y="1"/>
                    </a:cxn>
                    <a:cxn ang="0">
                      <a:pos x="67" y="2"/>
                    </a:cxn>
                    <a:cxn ang="0">
                      <a:pos x="69" y="2"/>
                    </a:cxn>
                    <a:cxn ang="0">
                      <a:pos x="71" y="2"/>
                    </a:cxn>
                    <a:cxn ang="0">
                      <a:pos x="73" y="3"/>
                    </a:cxn>
                    <a:cxn ang="0">
                      <a:pos x="76" y="4"/>
                    </a:cxn>
                    <a:cxn ang="0">
                      <a:pos x="78" y="5"/>
                    </a:cxn>
                    <a:cxn ang="0">
                      <a:pos x="78" y="5"/>
                    </a:cxn>
                    <a:cxn ang="0">
                      <a:pos x="78" y="7"/>
                    </a:cxn>
                    <a:cxn ang="0">
                      <a:pos x="78" y="9"/>
                    </a:cxn>
                    <a:cxn ang="0">
                      <a:pos x="78" y="10"/>
                    </a:cxn>
                    <a:cxn ang="0">
                      <a:pos x="77" y="12"/>
                    </a:cxn>
                    <a:cxn ang="0">
                      <a:pos x="77" y="13"/>
                    </a:cxn>
                    <a:cxn ang="0">
                      <a:pos x="75" y="15"/>
                    </a:cxn>
                    <a:cxn ang="0">
                      <a:pos x="74" y="16"/>
                    </a:cxn>
                    <a:cxn ang="0">
                      <a:pos x="71" y="17"/>
                    </a:cxn>
                    <a:cxn ang="0">
                      <a:pos x="69" y="18"/>
                    </a:cxn>
                    <a:cxn ang="0">
                      <a:pos x="67" y="19"/>
                    </a:cxn>
                    <a:cxn ang="0">
                      <a:pos x="64" y="20"/>
                    </a:cxn>
                    <a:cxn ang="0">
                      <a:pos x="60" y="19"/>
                    </a:cxn>
                  </a:cxnLst>
                  <a:rect l="0" t="0" r="r" b="b"/>
                  <a:pathLst>
                    <a:path w="79" h="21">
                      <a:moveTo>
                        <a:pt x="0" y="2"/>
                      </a:moveTo>
                      <a:lnTo>
                        <a:pt x="14" y="1"/>
                      </a:lnTo>
                      <a:lnTo>
                        <a:pt x="25" y="0"/>
                      </a:lnTo>
                      <a:lnTo>
                        <a:pt x="34" y="0"/>
                      </a:lnTo>
                      <a:lnTo>
                        <a:pt x="45" y="0"/>
                      </a:lnTo>
                      <a:lnTo>
                        <a:pt x="51" y="0"/>
                      </a:lnTo>
                      <a:lnTo>
                        <a:pt x="60" y="1"/>
                      </a:lnTo>
                      <a:lnTo>
                        <a:pt x="64" y="1"/>
                      </a:lnTo>
                      <a:lnTo>
                        <a:pt x="67" y="2"/>
                      </a:lnTo>
                      <a:lnTo>
                        <a:pt x="69" y="2"/>
                      </a:lnTo>
                      <a:lnTo>
                        <a:pt x="71" y="2"/>
                      </a:lnTo>
                      <a:lnTo>
                        <a:pt x="73" y="3"/>
                      </a:lnTo>
                      <a:lnTo>
                        <a:pt x="76" y="4"/>
                      </a:lnTo>
                      <a:lnTo>
                        <a:pt x="78" y="5"/>
                      </a:lnTo>
                      <a:lnTo>
                        <a:pt x="78" y="5"/>
                      </a:lnTo>
                      <a:lnTo>
                        <a:pt x="78" y="7"/>
                      </a:lnTo>
                      <a:lnTo>
                        <a:pt x="78" y="9"/>
                      </a:lnTo>
                      <a:lnTo>
                        <a:pt x="78" y="10"/>
                      </a:lnTo>
                      <a:lnTo>
                        <a:pt x="77" y="12"/>
                      </a:lnTo>
                      <a:lnTo>
                        <a:pt x="77" y="13"/>
                      </a:lnTo>
                      <a:lnTo>
                        <a:pt x="75" y="15"/>
                      </a:lnTo>
                      <a:lnTo>
                        <a:pt x="74" y="16"/>
                      </a:lnTo>
                      <a:lnTo>
                        <a:pt x="71" y="17"/>
                      </a:lnTo>
                      <a:lnTo>
                        <a:pt x="69" y="18"/>
                      </a:lnTo>
                      <a:lnTo>
                        <a:pt x="67" y="19"/>
                      </a:lnTo>
                      <a:lnTo>
                        <a:pt x="64" y="20"/>
                      </a:lnTo>
                      <a:lnTo>
                        <a:pt x="60" y="19"/>
                      </a:lnTo>
                    </a:path>
                  </a:pathLst>
                </a:custGeom>
                <a:noFill/>
                <a:ln w="12700" cap="rnd" cmpd="sng">
                  <a:solidFill>
                    <a:srgbClr val="C0C0C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5064" name="Group 728"/>
                <p:cNvGrpSpPr>
                  <a:grpSpLocks/>
                </p:cNvGrpSpPr>
                <p:nvPr/>
              </p:nvGrpSpPr>
              <p:grpSpPr bwMode="auto">
                <a:xfrm>
                  <a:off x="2472" y="4037"/>
                  <a:ext cx="52" cy="26"/>
                  <a:chOff x="2472" y="4037"/>
                  <a:chExt cx="52" cy="26"/>
                </a:xfrm>
              </p:grpSpPr>
              <p:grpSp>
                <p:nvGrpSpPr>
                  <p:cNvPr id="15059" name="Group 723"/>
                  <p:cNvGrpSpPr>
                    <a:grpSpLocks/>
                  </p:cNvGrpSpPr>
                  <p:nvPr/>
                </p:nvGrpSpPr>
                <p:grpSpPr bwMode="auto">
                  <a:xfrm>
                    <a:off x="2472" y="4037"/>
                    <a:ext cx="52" cy="26"/>
                    <a:chOff x="2472" y="4037"/>
                    <a:chExt cx="52" cy="26"/>
                  </a:xfrm>
                </p:grpSpPr>
                <p:sp>
                  <p:nvSpPr>
                    <p:cNvPr id="15055" name="Freeform 719"/>
                    <p:cNvSpPr>
                      <a:spLocks/>
                    </p:cNvSpPr>
                    <p:nvPr/>
                  </p:nvSpPr>
                  <p:spPr bwMode="auto">
                    <a:xfrm>
                      <a:off x="2472" y="4039"/>
                      <a:ext cx="31" cy="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0"/>
                        </a:cxn>
                        <a:cxn ang="0">
                          <a:pos x="7" y="0"/>
                        </a:cxn>
                        <a:cxn ang="0">
                          <a:pos x="30" y="2"/>
                        </a:cxn>
                        <a:cxn ang="0">
                          <a:pos x="22" y="12"/>
                        </a:cxn>
                        <a:cxn ang="0">
                          <a:pos x="0" y="10"/>
                        </a:cxn>
                      </a:cxnLst>
                      <a:rect l="0" t="0" r="r" b="b"/>
                      <a:pathLst>
                        <a:path w="31" h="13">
                          <a:moveTo>
                            <a:pt x="0" y="10"/>
                          </a:moveTo>
                          <a:lnTo>
                            <a:pt x="7" y="0"/>
                          </a:lnTo>
                          <a:lnTo>
                            <a:pt x="30" y="2"/>
                          </a:lnTo>
                          <a:lnTo>
                            <a:pt x="22" y="12"/>
                          </a:lnTo>
                          <a:lnTo>
                            <a:pt x="0" y="10"/>
                          </a:lnTo>
                        </a:path>
                      </a:pathLst>
                    </a:custGeom>
                    <a:solidFill>
                      <a:srgbClr val="DFDFD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56" name="Freeform 720"/>
                    <p:cNvSpPr>
                      <a:spLocks/>
                    </p:cNvSpPr>
                    <p:nvPr/>
                  </p:nvSpPr>
                  <p:spPr bwMode="auto">
                    <a:xfrm>
                      <a:off x="2473" y="4052"/>
                      <a:ext cx="23" cy="1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0" y="7"/>
                        </a:cxn>
                        <a:cxn ang="0">
                          <a:pos x="1" y="7"/>
                        </a:cxn>
                        <a:cxn ang="0">
                          <a:pos x="22" y="10"/>
                        </a:cxn>
                        <a:cxn ang="0">
                          <a:pos x="21" y="3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23" h="11">
                          <a:moveTo>
                            <a:pt x="0" y="0"/>
                          </a:moveTo>
                          <a:lnTo>
                            <a:pt x="0" y="7"/>
                          </a:lnTo>
                          <a:lnTo>
                            <a:pt x="1" y="7"/>
                          </a:lnTo>
                          <a:lnTo>
                            <a:pt x="22" y="10"/>
                          </a:lnTo>
                          <a:lnTo>
                            <a:pt x="21" y="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C0C0C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57" name="Freeform 721"/>
                    <p:cNvSpPr>
                      <a:spLocks/>
                    </p:cNvSpPr>
                    <p:nvPr/>
                  </p:nvSpPr>
                  <p:spPr bwMode="auto">
                    <a:xfrm>
                      <a:off x="2498" y="4041"/>
                      <a:ext cx="26" cy="2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1"/>
                        </a:cxn>
                        <a:cxn ang="0">
                          <a:pos x="6" y="0"/>
                        </a:cxn>
                        <a:cxn ang="0">
                          <a:pos x="24" y="0"/>
                        </a:cxn>
                        <a:cxn ang="0">
                          <a:pos x="25" y="7"/>
                        </a:cxn>
                        <a:cxn ang="0">
                          <a:pos x="1" y="19"/>
                        </a:cxn>
                        <a:cxn ang="0">
                          <a:pos x="0" y="11"/>
                        </a:cxn>
                      </a:cxnLst>
                      <a:rect l="0" t="0" r="r" b="b"/>
                      <a:pathLst>
                        <a:path w="26" h="20">
                          <a:moveTo>
                            <a:pt x="0" y="11"/>
                          </a:moveTo>
                          <a:lnTo>
                            <a:pt x="6" y="0"/>
                          </a:lnTo>
                          <a:lnTo>
                            <a:pt x="24" y="0"/>
                          </a:lnTo>
                          <a:lnTo>
                            <a:pt x="25" y="7"/>
                          </a:lnTo>
                          <a:lnTo>
                            <a:pt x="1" y="19"/>
                          </a:lnTo>
                          <a:lnTo>
                            <a:pt x="0" y="11"/>
                          </a:lnTo>
                        </a:path>
                      </a:pathLst>
                    </a:custGeom>
                    <a:solidFill>
                      <a:srgbClr val="9F9F9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58" name="Freeform 722"/>
                    <p:cNvSpPr>
                      <a:spLocks/>
                    </p:cNvSpPr>
                    <p:nvPr/>
                  </p:nvSpPr>
                  <p:spPr bwMode="auto">
                    <a:xfrm>
                      <a:off x="2479" y="4037"/>
                      <a:ext cx="44" cy="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"/>
                        </a:cxn>
                        <a:cxn ang="0">
                          <a:pos x="21" y="0"/>
                        </a:cxn>
                        <a:cxn ang="0">
                          <a:pos x="43" y="1"/>
                        </a:cxn>
                        <a:cxn ang="0">
                          <a:pos x="24" y="2"/>
                        </a:cxn>
                        <a:cxn ang="0">
                          <a:pos x="0" y="2"/>
                        </a:cxn>
                      </a:cxnLst>
                      <a:rect l="0" t="0" r="r" b="b"/>
                      <a:pathLst>
                        <a:path w="44" h="3">
                          <a:moveTo>
                            <a:pt x="0" y="2"/>
                          </a:moveTo>
                          <a:lnTo>
                            <a:pt x="21" y="0"/>
                          </a:lnTo>
                          <a:lnTo>
                            <a:pt x="43" y="1"/>
                          </a:lnTo>
                          <a:lnTo>
                            <a:pt x="24" y="2"/>
                          </a:lnTo>
                          <a:lnTo>
                            <a:pt x="0" y="2"/>
                          </a:lnTo>
                        </a:path>
                      </a:pathLst>
                    </a:custGeom>
                    <a:solidFill>
                      <a:srgbClr val="7F7F7F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grpSp>
                <p:nvGrpSpPr>
                  <p:cNvPr id="15063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2478" y="4038"/>
                    <a:ext cx="45" cy="23"/>
                    <a:chOff x="2478" y="4038"/>
                    <a:chExt cx="45" cy="23"/>
                  </a:xfrm>
                </p:grpSpPr>
                <p:sp>
                  <p:nvSpPr>
                    <p:cNvPr id="15060" name="Line 7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8" y="4054"/>
                      <a:ext cx="16" cy="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7F7F7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61" name="Line 7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02" y="4039"/>
                      <a:ext cx="0" cy="2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062" name="Line 7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10" y="4038"/>
                      <a:ext cx="13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5F5F5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  <p:sp>
            <p:nvSpPr>
              <p:cNvPr id="15066" name="Freeform 730"/>
              <p:cNvSpPr>
                <a:spLocks/>
              </p:cNvSpPr>
              <p:nvPr/>
            </p:nvSpPr>
            <p:spPr bwMode="auto">
              <a:xfrm>
                <a:off x="2247" y="4012"/>
                <a:ext cx="216" cy="40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215" y="0"/>
                  </a:cxn>
                  <a:cxn ang="0">
                    <a:pos x="206" y="23"/>
                  </a:cxn>
                  <a:cxn ang="0">
                    <a:pos x="196" y="37"/>
                  </a:cxn>
                  <a:cxn ang="0">
                    <a:pos x="0" y="39"/>
                  </a:cxn>
                  <a:cxn ang="0">
                    <a:pos x="13" y="29"/>
                  </a:cxn>
                  <a:cxn ang="0">
                    <a:pos x="32" y="6"/>
                  </a:cxn>
                </a:cxnLst>
                <a:rect l="0" t="0" r="r" b="b"/>
                <a:pathLst>
                  <a:path w="216" h="40">
                    <a:moveTo>
                      <a:pt x="32" y="6"/>
                    </a:moveTo>
                    <a:lnTo>
                      <a:pt x="215" y="0"/>
                    </a:lnTo>
                    <a:lnTo>
                      <a:pt x="206" y="23"/>
                    </a:lnTo>
                    <a:lnTo>
                      <a:pt x="196" y="37"/>
                    </a:lnTo>
                    <a:lnTo>
                      <a:pt x="0" y="39"/>
                    </a:lnTo>
                    <a:lnTo>
                      <a:pt x="13" y="29"/>
                    </a:lnTo>
                    <a:lnTo>
                      <a:pt x="32" y="6"/>
                    </a:lnTo>
                  </a:path>
                </a:pathLst>
              </a:custGeom>
              <a:solidFill>
                <a:srgbClr val="DFDFD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5125" name="Group 789"/>
              <p:cNvGrpSpPr>
                <a:grpSpLocks/>
              </p:cNvGrpSpPr>
              <p:nvPr/>
            </p:nvGrpSpPr>
            <p:grpSpPr bwMode="auto">
              <a:xfrm>
                <a:off x="2247" y="4011"/>
                <a:ext cx="218" cy="53"/>
                <a:chOff x="2247" y="4011"/>
                <a:chExt cx="218" cy="53"/>
              </a:xfrm>
            </p:grpSpPr>
            <p:sp>
              <p:nvSpPr>
                <p:cNvPr id="15067" name="Freeform 731"/>
                <p:cNvSpPr>
                  <a:spLocks/>
                </p:cNvSpPr>
                <p:nvPr/>
              </p:nvSpPr>
              <p:spPr bwMode="auto">
                <a:xfrm>
                  <a:off x="2401" y="4019"/>
                  <a:ext cx="47" cy="27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7" y="18"/>
                    </a:cxn>
                    <a:cxn ang="0">
                      <a:pos x="0" y="26"/>
                    </a:cxn>
                    <a:cxn ang="0">
                      <a:pos x="33" y="26"/>
                    </a:cxn>
                    <a:cxn ang="0">
                      <a:pos x="39" y="15"/>
                    </a:cxn>
                    <a:cxn ang="0">
                      <a:pos x="46" y="0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47" h="27">
                      <a:moveTo>
                        <a:pt x="16" y="0"/>
                      </a:moveTo>
                      <a:lnTo>
                        <a:pt x="7" y="18"/>
                      </a:lnTo>
                      <a:lnTo>
                        <a:pt x="0" y="26"/>
                      </a:lnTo>
                      <a:lnTo>
                        <a:pt x="33" y="26"/>
                      </a:lnTo>
                      <a:lnTo>
                        <a:pt x="39" y="15"/>
                      </a:lnTo>
                      <a:lnTo>
                        <a:pt x="46" y="0"/>
                      </a:lnTo>
                      <a:lnTo>
                        <a:pt x="16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5124" name="Group 788"/>
                <p:cNvGrpSpPr>
                  <a:grpSpLocks/>
                </p:cNvGrpSpPr>
                <p:nvPr/>
              </p:nvGrpSpPr>
              <p:grpSpPr bwMode="auto">
                <a:xfrm>
                  <a:off x="2247" y="4011"/>
                  <a:ext cx="218" cy="53"/>
                  <a:chOff x="2247" y="4011"/>
                  <a:chExt cx="218" cy="53"/>
                </a:xfrm>
              </p:grpSpPr>
              <p:sp>
                <p:nvSpPr>
                  <p:cNvPr id="15068" name="Freeform 732"/>
                  <p:cNvSpPr>
                    <a:spLocks/>
                  </p:cNvSpPr>
                  <p:nvPr/>
                </p:nvSpPr>
                <p:spPr bwMode="auto">
                  <a:xfrm>
                    <a:off x="2247" y="4051"/>
                    <a:ext cx="198" cy="13"/>
                  </a:xfrm>
                  <a:custGeom>
                    <a:avLst/>
                    <a:gdLst/>
                    <a:ahLst/>
                    <a:cxnLst>
                      <a:cxn ang="0">
                        <a:pos x="0" y="3"/>
                      </a:cxn>
                      <a:cxn ang="0">
                        <a:pos x="2" y="12"/>
                      </a:cxn>
                      <a:cxn ang="0">
                        <a:pos x="197" y="10"/>
                      </a:cxn>
                      <a:cxn ang="0">
                        <a:pos x="196" y="0"/>
                      </a:cxn>
                      <a:cxn ang="0">
                        <a:pos x="0" y="3"/>
                      </a:cxn>
                    </a:cxnLst>
                    <a:rect l="0" t="0" r="r" b="b"/>
                    <a:pathLst>
                      <a:path w="198" h="13">
                        <a:moveTo>
                          <a:pt x="0" y="3"/>
                        </a:moveTo>
                        <a:lnTo>
                          <a:pt x="2" y="12"/>
                        </a:lnTo>
                        <a:lnTo>
                          <a:pt x="197" y="10"/>
                        </a:lnTo>
                        <a:lnTo>
                          <a:pt x="196" y="0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5069" name="Freeform 733"/>
                  <p:cNvSpPr>
                    <a:spLocks/>
                  </p:cNvSpPr>
                  <p:nvPr/>
                </p:nvSpPr>
                <p:spPr bwMode="auto">
                  <a:xfrm>
                    <a:off x="2446" y="4013"/>
                    <a:ext cx="19" cy="48"/>
                  </a:xfrm>
                  <a:custGeom>
                    <a:avLst/>
                    <a:gdLst/>
                    <a:ahLst/>
                    <a:cxnLst>
                      <a:cxn ang="0">
                        <a:pos x="0" y="37"/>
                      </a:cxn>
                      <a:cxn ang="0">
                        <a:pos x="2" y="47"/>
                      </a:cxn>
                      <a:cxn ang="0">
                        <a:pos x="9" y="35"/>
                      </a:cxn>
                      <a:cxn ang="0">
                        <a:pos x="13" y="29"/>
                      </a:cxn>
                      <a:cxn ang="0">
                        <a:pos x="18" y="12"/>
                      </a:cxn>
                      <a:cxn ang="0">
                        <a:pos x="16" y="0"/>
                      </a:cxn>
                      <a:cxn ang="0">
                        <a:pos x="8" y="22"/>
                      </a:cxn>
                      <a:cxn ang="0">
                        <a:pos x="0" y="37"/>
                      </a:cxn>
                    </a:cxnLst>
                    <a:rect l="0" t="0" r="r" b="b"/>
                    <a:pathLst>
                      <a:path w="19" h="48">
                        <a:moveTo>
                          <a:pt x="0" y="37"/>
                        </a:moveTo>
                        <a:lnTo>
                          <a:pt x="2" y="47"/>
                        </a:lnTo>
                        <a:lnTo>
                          <a:pt x="9" y="35"/>
                        </a:lnTo>
                        <a:lnTo>
                          <a:pt x="13" y="29"/>
                        </a:lnTo>
                        <a:lnTo>
                          <a:pt x="18" y="12"/>
                        </a:lnTo>
                        <a:lnTo>
                          <a:pt x="16" y="0"/>
                        </a:lnTo>
                        <a:lnTo>
                          <a:pt x="8" y="22"/>
                        </a:lnTo>
                        <a:lnTo>
                          <a:pt x="0" y="37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5070" name="Line 7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2" y="4051"/>
                    <a:ext cx="19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7F7F7F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pl-PL"/>
                  </a:p>
                </p:txBody>
              </p:sp>
              <p:grpSp>
                <p:nvGrpSpPr>
                  <p:cNvPr id="15120" name="Group 784"/>
                  <p:cNvGrpSpPr>
                    <a:grpSpLocks/>
                  </p:cNvGrpSpPr>
                  <p:nvPr/>
                </p:nvGrpSpPr>
                <p:grpSpPr bwMode="auto">
                  <a:xfrm>
                    <a:off x="2260" y="4011"/>
                    <a:ext cx="183" cy="45"/>
                    <a:chOff x="2260" y="4011"/>
                    <a:chExt cx="183" cy="45"/>
                  </a:xfrm>
                </p:grpSpPr>
                <p:sp>
                  <p:nvSpPr>
                    <p:cNvPr id="1507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2260" y="4019"/>
                      <a:ext cx="139" cy="30"/>
                    </a:xfrm>
                    <a:custGeom>
                      <a:avLst/>
                      <a:gdLst/>
                      <a:ahLst/>
                      <a:cxnLst>
                        <a:cxn ang="0">
                          <a:pos x="21" y="3"/>
                        </a:cxn>
                        <a:cxn ang="0">
                          <a:pos x="6" y="22"/>
                        </a:cxn>
                        <a:cxn ang="0">
                          <a:pos x="0" y="29"/>
                        </a:cxn>
                        <a:cxn ang="0">
                          <a:pos x="120" y="26"/>
                        </a:cxn>
                        <a:cxn ang="0">
                          <a:pos x="128" y="18"/>
                        </a:cxn>
                        <a:cxn ang="0">
                          <a:pos x="138" y="0"/>
                        </a:cxn>
                        <a:cxn ang="0">
                          <a:pos x="21" y="3"/>
                        </a:cxn>
                      </a:cxnLst>
                      <a:rect l="0" t="0" r="r" b="b"/>
                      <a:pathLst>
                        <a:path w="139" h="30">
                          <a:moveTo>
                            <a:pt x="21" y="3"/>
                          </a:moveTo>
                          <a:lnTo>
                            <a:pt x="6" y="22"/>
                          </a:lnTo>
                          <a:lnTo>
                            <a:pt x="0" y="29"/>
                          </a:lnTo>
                          <a:lnTo>
                            <a:pt x="120" y="26"/>
                          </a:lnTo>
                          <a:lnTo>
                            <a:pt x="128" y="18"/>
                          </a:lnTo>
                          <a:lnTo>
                            <a:pt x="138" y="0"/>
                          </a:lnTo>
                          <a:lnTo>
                            <a:pt x="21" y="3"/>
                          </a:lnTo>
                        </a:path>
                      </a:pathLst>
                    </a:custGeom>
                    <a:solidFill>
                      <a:srgbClr val="808080"/>
                    </a:solidFill>
                    <a:ln w="12700" cap="rnd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grpSp>
                  <p:nvGrpSpPr>
                    <p:cNvPr id="15119" name="Group 78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67" y="4011"/>
                      <a:ext cx="176" cy="45"/>
                      <a:chOff x="2267" y="4011"/>
                      <a:chExt cx="176" cy="45"/>
                    </a:xfrm>
                  </p:grpSpPr>
                  <p:grpSp>
                    <p:nvGrpSpPr>
                      <p:cNvPr id="15105" name="Group 7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71" y="4013"/>
                        <a:ext cx="123" cy="43"/>
                        <a:chOff x="2271" y="4013"/>
                        <a:chExt cx="123" cy="43"/>
                      </a:xfrm>
                    </p:grpSpPr>
                    <p:grpSp>
                      <p:nvGrpSpPr>
                        <p:cNvPr id="15074" name="Group 7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71" y="4016"/>
                          <a:ext cx="16" cy="40"/>
                          <a:chOff x="2271" y="4016"/>
                          <a:chExt cx="16" cy="40"/>
                        </a:xfrm>
                      </p:grpSpPr>
                      <p:sp>
                        <p:nvSpPr>
                          <p:cNvPr id="15072" name="Line 7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1" y="4040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73" name="Line 73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79" y="4016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77" name="Group 7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83" y="4015"/>
                          <a:ext cx="15" cy="40"/>
                          <a:chOff x="2283" y="4015"/>
                          <a:chExt cx="15" cy="40"/>
                        </a:xfrm>
                      </p:grpSpPr>
                      <p:sp>
                        <p:nvSpPr>
                          <p:cNvPr id="15075" name="Line 7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83" y="4040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76" name="Line 7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1" y="4015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80" name="Group 7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93" y="4013"/>
                          <a:ext cx="16" cy="41"/>
                          <a:chOff x="2293" y="4013"/>
                          <a:chExt cx="16" cy="41"/>
                        </a:xfrm>
                      </p:grpSpPr>
                      <p:sp>
                        <p:nvSpPr>
                          <p:cNvPr id="15078" name="Line 7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293" y="403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79" name="Line 7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1" y="4013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83" name="Group 7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04" y="4015"/>
                          <a:ext cx="16" cy="40"/>
                          <a:chOff x="2304" y="4015"/>
                          <a:chExt cx="16" cy="40"/>
                        </a:xfrm>
                      </p:grpSpPr>
                      <p:sp>
                        <p:nvSpPr>
                          <p:cNvPr id="15081" name="Line 7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04" y="4038"/>
                            <a:ext cx="0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82" name="Line 7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4015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86" name="Group 7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15" y="4013"/>
                          <a:ext cx="16" cy="41"/>
                          <a:chOff x="2315" y="4013"/>
                          <a:chExt cx="16" cy="41"/>
                        </a:xfrm>
                      </p:grpSpPr>
                      <p:sp>
                        <p:nvSpPr>
                          <p:cNvPr id="15084" name="Line 7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5" y="4038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85" name="Line 7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3" y="4013"/>
                            <a:ext cx="8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89" name="Group 7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26" y="4013"/>
                          <a:ext cx="15" cy="40"/>
                          <a:chOff x="2326" y="4013"/>
                          <a:chExt cx="15" cy="40"/>
                        </a:xfrm>
                      </p:grpSpPr>
                      <p:sp>
                        <p:nvSpPr>
                          <p:cNvPr id="15087" name="Line 7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26" y="4037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88" name="Line 7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4" y="4013"/>
                            <a:ext cx="7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92" name="Group 7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33" y="4013"/>
                          <a:ext cx="19" cy="40"/>
                          <a:chOff x="2333" y="4013"/>
                          <a:chExt cx="19" cy="40"/>
                        </a:xfrm>
                      </p:grpSpPr>
                      <p:sp>
                        <p:nvSpPr>
                          <p:cNvPr id="15090" name="Line 7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33" y="4037"/>
                            <a:ext cx="7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91" name="Line 7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4013"/>
                            <a:ext cx="8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95" name="Group 7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44" y="4013"/>
                          <a:ext cx="18" cy="40"/>
                          <a:chOff x="2344" y="4013"/>
                          <a:chExt cx="18" cy="40"/>
                        </a:xfrm>
                      </p:grpSpPr>
                      <p:sp>
                        <p:nvSpPr>
                          <p:cNvPr id="15093" name="Line 7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44" y="4038"/>
                            <a:ext cx="7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94" name="Line 7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5" y="401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098" name="Group 7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8" y="4014"/>
                          <a:ext cx="14" cy="39"/>
                          <a:chOff x="2358" y="4014"/>
                          <a:chExt cx="14" cy="39"/>
                        </a:xfrm>
                      </p:grpSpPr>
                      <p:sp>
                        <p:nvSpPr>
                          <p:cNvPr id="15096" name="Line 7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58" y="4038"/>
                            <a:ext cx="0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097" name="Line 7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6" y="4014"/>
                            <a:ext cx="6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101" name="Group 7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69" y="4013"/>
                          <a:ext cx="16" cy="39"/>
                          <a:chOff x="2369" y="4013"/>
                          <a:chExt cx="16" cy="39"/>
                        </a:xfrm>
                      </p:grpSpPr>
                      <p:sp>
                        <p:nvSpPr>
                          <p:cNvPr id="15099" name="Line 7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69" y="4036"/>
                            <a:ext cx="0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100" name="Line 7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7" y="4013"/>
                            <a:ext cx="8" cy="3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104" name="Group 76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8" y="4013"/>
                          <a:ext cx="16" cy="40"/>
                          <a:chOff x="2378" y="4013"/>
                          <a:chExt cx="16" cy="40"/>
                        </a:xfrm>
                      </p:grpSpPr>
                      <p:sp>
                        <p:nvSpPr>
                          <p:cNvPr id="15102" name="Line 76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78" y="4038"/>
                            <a:ext cx="1" cy="15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103" name="Line 7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87" y="4013"/>
                            <a:ext cx="7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grpSp>
                    <p:nvGrpSpPr>
                      <p:cNvPr id="15115" name="Group 7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9" y="4011"/>
                        <a:ext cx="31" cy="43"/>
                        <a:chOff x="2409" y="4011"/>
                        <a:chExt cx="31" cy="43"/>
                      </a:xfrm>
                    </p:grpSpPr>
                    <p:grpSp>
                      <p:nvGrpSpPr>
                        <p:cNvPr id="15108" name="Group 7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26" y="4011"/>
                          <a:ext cx="14" cy="42"/>
                          <a:chOff x="2426" y="4011"/>
                          <a:chExt cx="14" cy="42"/>
                        </a:xfrm>
                      </p:grpSpPr>
                      <p:sp>
                        <p:nvSpPr>
                          <p:cNvPr id="15106" name="Line 7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6" y="4036"/>
                            <a:ext cx="7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107" name="Line 7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37" y="4011"/>
                            <a:ext cx="3" cy="33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111" name="Group 7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17" y="4011"/>
                          <a:ext cx="14" cy="42"/>
                          <a:chOff x="2417" y="4011"/>
                          <a:chExt cx="14" cy="42"/>
                        </a:xfrm>
                      </p:grpSpPr>
                      <p:sp>
                        <p:nvSpPr>
                          <p:cNvPr id="15109" name="Line 7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7" y="4037"/>
                            <a:ext cx="6" cy="16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110" name="Line 7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27" y="4011"/>
                            <a:ext cx="4" cy="34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  <p:grpSp>
                      <p:nvGrpSpPr>
                        <p:cNvPr id="15114" name="Group 7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9" y="4013"/>
                          <a:ext cx="14" cy="41"/>
                          <a:chOff x="2409" y="4013"/>
                          <a:chExt cx="14" cy="41"/>
                        </a:xfrm>
                      </p:grpSpPr>
                      <p:sp>
                        <p:nvSpPr>
                          <p:cNvPr id="15112" name="Line 7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09" y="4037"/>
                            <a:ext cx="6" cy="1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  <p:sp>
                        <p:nvSpPr>
                          <p:cNvPr id="15113" name="Line 7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419" y="4013"/>
                            <a:ext cx="4" cy="3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DFDFDF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pl-PL"/>
                          </a:p>
                        </p:txBody>
                      </p:sp>
                    </p:grpSp>
                  </p:grpSp>
                  <p:sp>
                    <p:nvSpPr>
                      <p:cNvPr id="15116" name="Line 78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8" y="4022"/>
                        <a:ext cx="165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5117" name="Line 78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72" y="4028"/>
                        <a:ext cx="170" cy="1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  <p:sp>
                    <p:nvSpPr>
                      <p:cNvPr id="15118" name="Line 782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267" y="4038"/>
                        <a:ext cx="171" cy="1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DFDFDF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pl-PL"/>
                      </a:p>
                    </p:txBody>
                  </p:sp>
                </p:grpSp>
              </p:grpSp>
              <p:grpSp>
                <p:nvGrpSpPr>
                  <p:cNvPr id="15123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2450" y="4013"/>
                    <a:ext cx="13" cy="47"/>
                    <a:chOff x="2450" y="4013"/>
                    <a:chExt cx="13" cy="47"/>
                  </a:xfrm>
                </p:grpSpPr>
                <p:sp>
                  <p:nvSpPr>
                    <p:cNvPr id="15121" name="Line 78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50" y="4035"/>
                      <a:ext cx="3" cy="2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122" name="Line 78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61" y="4013"/>
                      <a:ext cx="2" cy="3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3F3F3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pl-PL"/>
                    </a:p>
                  </p:txBody>
                </p:sp>
              </p:grpSp>
            </p:grpSp>
          </p:grpSp>
        </p:grpSp>
      </p:grpSp>
      <p:sp>
        <p:nvSpPr>
          <p:cNvPr id="15128" name="Rectangle 792"/>
          <p:cNvSpPr>
            <a:spLocks noChangeArrowheads="1"/>
          </p:cNvSpPr>
          <p:nvPr/>
        </p:nvSpPr>
        <p:spPr bwMode="auto">
          <a:xfrm>
            <a:off x="2265363" y="6029325"/>
            <a:ext cx="2479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1 stand alone PC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Telex Gateway</a:t>
            </a:r>
          </a:p>
        </p:txBody>
      </p:sp>
      <p:graphicFrame>
        <p:nvGraphicFramePr>
          <p:cNvPr id="15129" name="Object 79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284788" y="5410200"/>
          <a:ext cx="1096962" cy="1066800"/>
        </p:xfrm>
        <a:graphic>
          <a:graphicData uri="http://schemas.openxmlformats.org/presentationml/2006/ole">
            <p:oleObj spid="_x0000_s15129" name="Microsoft ClipArt Gallery" r:id="rId25" imgW="3659040" imgH="3563640" progId="MS_ClipArt_Gallery">
              <p:embed/>
            </p:oleObj>
          </a:graphicData>
        </a:graphic>
      </p:graphicFrame>
      <p:sp>
        <p:nvSpPr>
          <p:cNvPr id="15130" name="Line 794"/>
          <p:cNvSpPr>
            <a:spLocks noChangeShapeType="1"/>
          </p:cNvSpPr>
          <p:nvPr/>
        </p:nvSpPr>
        <p:spPr bwMode="auto">
          <a:xfrm>
            <a:off x="6559550" y="3206750"/>
            <a:ext cx="9779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1" name="Line 795"/>
          <p:cNvSpPr>
            <a:spLocks noChangeShapeType="1"/>
          </p:cNvSpPr>
          <p:nvPr/>
        </p:nvSpPr>
        <p:spPr bwMode="auto">
          <a:xfrm>
            <a:off x="6559550" y="3282950"/>
            <a:ext cx="3683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2" name="Line 796"/>
          <p:cNvSpPr>
            <a:spLocks noChangeShapeType="1"/>
          </p:cNvSpPr>
          <p:nvPr/>
        </p:nvSpPr>
        <p:spPr bwMode="auto">
          <a:xfrm flipH="1">
            <a:off x="6470650" y="3206750"/>
            <a:ext cx="88900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3" name="Rectangle 797"/>
          <p:cNvSpPr>
            <a:spLocks noChangeArrowheads="1"/>
          </p:cNvSpPr>
          <p:nvPr/>
        </p:nvSpPr>
        <p:spPr bwMode="auto">
          <a:xfrm>
            <a:off x="7523163" y="3667125"/>
            <a:ext cx="574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>
                <a:latin typeface="Arial" charset="0"/>
              </a:rPr>
              <a:t>banks</a:t>
            </a:r>
          </a:p>
        </p:txBody>
      </p:sp>
      <p:sp>
        <p:nvSpPr>
          <p:cNvPr id="15134" name="Rectangle 798"/>
          <p:cNvSpPr>
            <a:spLocks noChangeArrowheads="1"/>
          </p:cNvSpPr>
          <p:nvPr/>
        </p:nvSpPr>
        <p:spPr bwMode="auto">
          <a:xfrm>
            <a:off x="6151563" y="4733925"/>
            <a:ext cx="8032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AG Paris</a:t>
            </a:r>
          </a:p>
        </p:txBody>
      </p:sp>
      <p:sp>
        <p:nvSpPr>
          <p:cNvPr id="15135" name="Line 799"/>
          <p:cNvSpPr>
            <a:spLocks noChangeShapeType="1"/>
          </p:cNvSpPr>
          <p:nvPr/>
        </p:nvSpPr>
        <p:spPr bwMode="auto">
          <a:xfrm>
            <a:off x="3968750" y="3054350"/>
            <a:ext cx="1511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6" name="Line 800"/>
          <p:cNvSpPr>
            <a:spLocks noChangeShapeType="1"/>
          </p:cNvSpPr>
          <p:nvPr/>
        </p:nvSpPr>
        <p:spPr bwMode="auto">
          <a:xfrm flipH="1">
            <a:off x="3879850" y="3511550"/>
            <a:ext cx="16129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7" name="Line 801"/>
          <p:cNvSpPr>
            <a:spLocks noChangeShapeType="1"/>
          </p:cNvSpPr>
          <p:nvPr/>
        </p:nvSpPr>
        <p:spPr bwMode="auto">
          <a:xfrm flipH="1">
            <a:off x="3879850" y="3511550"/>
            <a:ext cx="16129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8" name="Line 802"/>
          <p:cNvSpPr>
            <a:spLocks noChangeShapeType="1"/>
          </p:cNvSpPr>
          <p:nvPr/>
        </p:nvSpPr>
        <p:spPr bwMode="auto">
          <a:xfrm flipH="1">
            <a:off x="3879850" y="3511550"/>
            <a:ext cx="168910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39" name="Line 803"/>
          <p:cNvSpPr>
            <a:spLocks noChangeShapeType="1"/>
          </p:cNvSpPr>
          <p:nvPr/>
        </p:nvSpPr>
        <p:spPr bwMode="auto">
          <a:xfrm flipH="1">
            <a:off x="3879850" y="3511550"/>
            <a:ext cx="1689100" cy="173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40" name="Line 804"/>
          <p:cNvSpPr>
            <a:spLocks noChangeShapeType="1"/>
          </p:cNvSpPr>
          <p:nvPr/>
        </p:nvSpPr>
        <p:spPr bwMode="auto">
          <a:xfrm flipV="1">
            <a:off x="3892550" y="5784850"/>
            <a:ext cx="14351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41" name="Line 805"/>
          <p:cNvSpPr>
            <a:spLocks noChangeShapeType="1"/>
          </p:cNvSpPr>
          <p:nvPr/>
        </p:nvSpPr>
        <p:spPr bwMode="auto">
          <a:xfrm>
            <a:off x="6407150" y="5492750"/>
            <a:ext cx="9017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15142" name="Rectangle 806"/>
          <p:cNvSpPr>
            <a:spLocks noChangeArrowheads="1"/>
          </p:cNvSpPr>
          <p:nvPr/>
        </p:nvSpPr>
        <p:spPr bwMode="auto">
          <a:xfrm>
            <a:off x="7370763" y="5419725"/>
            <a:ext cx="1336675" cy="22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Publics</a:t>
            </a:r>
            <a:br>
              <a:rPr lang="en-GB" sz="800" b="1">
                <a:latin typeface="Arial" charset="0"/>
              </a:rPr>
            </a:br>
            <a:r>
              <a:rPr lang="en-GB" sz="800" b="1">
                <a:latin typeface="Arial" charset="0"/>
              </a:rPr>
              <a:t>network</a:t>
            </a:r>
          </a:p>
        </p:txBody>
      </p:sp>
      <p:sp>
        <p:nvSpPr>
          <p:cNvPr id="15143" name="Rectangle 807"/>
          <p:cNvSpPr>
            <a:spLocks noChangeArrowheads="1"/>
          </p:cNvSpPr>
          <p:nvPr/>
        </p:nvSpPr>
        <p:spPr bwMode="auto">
          <a:xfrm>
            <a:off x="5389563" y="5116513"/>
            <a:ext cx="1412875" cy="223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GB" sz="800" b="1">
                <a:latin typeface="Arial" charset="0"/>
              </a:rPr>
              <a:t>telex connection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8CF4EA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c:\projects\pp4eng\common\template\sldshow\azures.ppt</Template>
  <TotalTime>9909123</TotalTime>
  <Pages>12</Pages>
  <Words>297</Words>
  <Application>Microsoft Office PowerPoint</Application>
  <PresentationFormat>Pokaz na ekranie (4:3)</PresentationFormat>
  <Paragraphs>92</Paragraphs>
  <Slides>4</Slides>
  <Notes>3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3</vt:i4>
      </vt:variant>
      <vt:variant>
        <vt:lpstr>Tytuły slajdów</vt:lpstr>
      </vt:variant>
      <vt:variant>
        <vt:i4>4</vt:i4>
      </vt:variant>
    </vt:vector>
  </HeadingPairs>
  <TitlesOfParts>
    <vt:vector size="11" baseType="lpstr">
      <vt:lpstr>Times New Roman</vt:lpstr>
      <vt:lpstr>Monotype Sorts</vt:lpstr>
      <vt:lpstr>Arial</vt:lpstr>
      <vt:lpstr>azures</vt:lpstr>
      <vt:lpstr>CorelDRAW! Graphic</vt:lpstr>
      <vt:lpstr>Microsoft ClipArt Gallery</vt:lpstr>
      <vt:lpstr>Document</vt:lpstr>
      <vt:lpstr>Current status of Information Technology in DPCP</vt:lpstr>
      <vt:lpstr>Du Pont Conoco in Poland</vt:lpstr>
      <vt:lpstr>Slajd 3</vt:lpstr>
      <vt:lpstr>Slajd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status of Information Technology in DPCP</dc:title>
  <dc:creator>Piotr</dc:creator>
  <cp:lastModifiedBy>Dell</cp:lastModifiedBy>
  <cp:revision>2</cp:revision>
  <cp:lastPrinted>1997-09-21T20:35:08Z</cp:lastPrinted>
  <dcterms:created xsi:type="dcterms:W3CDTF">1997-09-21T20:38:16Z</dcterms:created>
  <dcterms:modified xsi:type="dcterms:W3CDTF">2025-09-14T22:35:38Z</dcterms:modified>
</cp:coreProperties>
</file>