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01AFC4-E167-42E8-A81D-929DBBBC3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31178"/>
            <a:ext cx="10337962" cy="3846203"/>
          </a:xfrm>
        </p:spPr>
        <p:txBody>
          <a:bodyPr anchor="ctr"/>
          <a:lstStyle/>
          <a:p>
            <a:pPr algn="ctr"/>
            <a:r>
              <a:rPr lang="pl-PL" dirty="0"/>
              <a:t>Baza Filmów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68F27B2-2448-4340-B054-C9990EF69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5322" y="4781426"/>
            <a:ext cx="9977236" cy="1044580"/>
          </a:xfrm>
        </p:spPr>
        <p:txBody>
          <a:bodyPr/>
          <a:lstStyle/>
          <a:p>
            <a:r>
              <a:rPr lang="pl-PL" dirty="0"/>
              <a:t>Piotr </a:t>
            </a:r>
            <a:r>
              <a:rPr lang="pl-PL" dirty="0" err="1"/>
              <a:t>AntoniSzyn</a:t>
            </a:r>
            <a:endParaRPr lang="pl-PL" dirty="0"/>
          </a:p>
          <a:p>
            <a:r>
              <a:rPr lang="pl-PL"/>
              <a:t>Michał </a:t>
            </a:r>
            <a:r>
              <a:rPr lang="pl-PL" dirty="0" err="1"/>
              <a:t>salamaga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776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44C767-8A1E-4B14-A565-E6F65183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Założenia Projektowe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AF32B0-52CC-47EE-B0F3-62AF5AD3F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każdy użytkownik posiada własne konto zabezpieczone hasłem</a:t>
            </a:r>
          </a:p>
          <a:p>
            <a:r>
              <a:rPr lang="pl-PL" dirty="0"/>
              <a:t>administrator dodaje filmy i informacje o nich</a:t>
            </a:r>
          </a:p>
          <a:p>
            <a:r>
              <a:rPr lang="pl-PL" dirty="0"/>
              <a:t>filmy możemy sortować według gatunku, oceny, bądź alfabetycznie</a:t>
            </a:r>
          </a:p>
          <a:p>
            <a:r>
              <a:rPr lang="pl-PL" dirty="0"/>
              <a:t>film, osoba, nagroda oraz ocena posiada swój unikatowy identyfikator</a:t>
            </a:r>
          </a:p>
          <a:p>
            <a:r>
              <a:rPr lang="pl-PL" dirty="0"/>
              <a:t>każdy aktor ma przypisane do siebie nagrody, następnie program używa funkcji agregującej suma, sumując wagi nagród i sortując malejąco.</a:t>
            </a:r>
          </a:p>
          <a:p>
            <a:r>
              <a:rPr lang="pl-PL" dirty="0"/>
              <a:t>filmy mogą być oceniane przez użytkowników, następnie program tworzy ranking filmów używając funkcji średnia z ocen dla danego filmu i sortując malejąco, podając liczbę ocen </a:t>
            </a:r>
          </a:p>
          <a:p>
            <a:r>
              <a:rPr lang="pl-PL" dirty="0"/>
              <a:t> usuwanie użytkownika prowadzi do usunięcia dodanych przez niego ocen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119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C32BFC-8383-464C-A180-FDCE062B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dirty="0" err="1"/>
              <a:t>Biznesowe</a:t>
            </a:r>
            <a:r>
              <a:rPr lang="en-US" sz="4400" dirty="0"/>
              <a:t> </a:t>
            </a:r>
            <a:r>
              <a:rPr lang="en-US" sz="4400" dirty="0" err="1"/>
              <a:t>Przypadki</a:t>
            </a:r>
            <a:r>
              <a:rPr lang="en-US" sz="4400" dirty="0"/>
              <a:t> </a:t>
            </a:r>
            <a:r>
              <a:rPr lang="en-US" sz="4400" dirty="0" err="1"/>
              <a:t>Użycia</a:t>
            </a:r>
            <a:endParaRPr lang="en-US" sz="440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7D176CE-0DA9-4CEF-8231-4DAAD541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Przeglądanie oraz ocenianie filmów</a:t>
            </a:r>
          </a:p>
          <a:p>
            <a:r>
              <a:rPr lang="pl-PL" dirty="0"/>
              <a:t>Dodawanie nowych filmów</a:t>
            </a:r>
          </a:p>
          <a:p>
            <a:r>
              <a:rPr lang="pl-PL" dirty="0"/>
              <a:t>Edycja informacji o filmie</a:t>
            </a:r>
          </a:p>
          <a:p>
            <a:r>
              <a:rPr lang="pl-PL" dirty="0"/>
              <a:t>Edycja/Usuwanie użytkownika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555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70331C-429B-4E88-BB1C-479E383C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Tworzenie Tabel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BFC612AF-13C6-4F53-A870-BD822A63F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992" y="2637347"/>
            <a:ext cx="3105150" cy="106680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D044F89-1CBC-419D-9771-DA11D65AD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77" y="2638191"/>
            <a:ext cx="4238625" cy="114300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C7E48C7-0A7E-47FE-BF1B-195D903C9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992" y="3780347"/>
            <a:ext cx="4495800" cy="137160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B6CF5B3-A677-4B7F-B979-2773E2620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992" y="5228147"/>
            <a:ext cx="4505325" cy="112395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FC4A344-5A45-4139-B1E2-775D1A552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476" y="3913697"/>
            <a:ext cx="4467225" cy="11049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2009D615-6B04-4580-A1E0-918185141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5663" y="5151103"/>
            <a:ext cx="45148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0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A5BC4-4FAC-420C-94FA-DB17A4B4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Silnik Bazodanowy</a:t>
            </a:r>
          </a:p>
        </p:txBody>
      </p:sp>
      <p:pic>
        <p:nvPicPr>
          <p:cNvPr id="1026" name="Picture 2" descr="Znalezione obrazy dla zapytania python">
            <a:extLst>
              <a:ext uri="{FF2B5EF4-FFF2-40B4-BE49-F238E27FC236}">
                <a16:creationId xmlns:a16="http://schemas.microsoft.com/office/drawing/2014/main" id="{4BFA0C25-0832-45A2-82EC-454DAB67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22" y="187325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3/38/SQLite370.svg/1200px-SQLite370.svg.png">
            <a:extLst>
              <a:ext uri="{FF2B5EF4-FFF2-40B4-BE49-F238E27FC236}">
                <a16:creationId xmlns:a16="http://schemas.microsoft.com/office/drawing/2014/main" id="{4D8F6190-3B55-440B-AF35-C96FEC2D9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54" y="3139033"/>
            <a:ext cx="4946009" cy="234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8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9319C2-4FB4-4493-B3B9-BEEBFAB11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911" y="1059498"/>
            <a:ext cx="8825658" cy="2677648"/>
          </a:xfrm>
        </p:spPr>
        <p:txBody>
          <a:bodyPr/>
          <a:lstStyle/>
          <a:p>
            <a:r>
              <a:rPr lang="pl-PL" dirty="0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3546098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185</TotalTime>
  <Words>127</Words>
  <Application>Microsoft Office PowerPoint</Application>
  <PresentationFormat>Panoramiczny</PresentationFormat>
  <Paragraphs>19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Jon (sala konferencyjna)</vt:lpstr>
      <vt:lpstr>Baza Filmów</vt:lpstr>
      <vt:lpstr>Założenia Projektowe</vt:lpstr>
      <vt:lpstr>Biznesowe Przypadki Użycia</vt:lpstr>
      <vt:lpstr>Tworzenie Tabel</vt:lpstr>
      <vt:lpstr>Silnik Bazodanowy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Baza Filmów</dc:title>
  <dc:creator>Michu</dc:creator>
  <cp:lastModifiedBy>Piotr Antoniszyn</cp:lastModifiedBy>
  <cp:revision>9</cp:revision>
  <dcterms:created xsi:type="dcterms:W3CDTF">2018-01-14T14:15:32Z</dcterms:created>
  <dcterms:modified xsi:type="dcterms:W3CDTF">2018-01-15T00:31:36Z</dcterms:modified>
</cp:coreProperties>
</file>