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70" r:id="rId3"/>
    <p:sldId id="271" r:id="rId4"/>
    <p:sldId id="258" r:id="rId5"/>
    <p:sldId id="259" r:id="rId6"/>
    <p:sldId id="260" r:id="rId7"/>
    <p:sldId id="267" r:id="rId8"/>
    <p:sldId id="268" r:id="rId9"/>
    <p:sldId id="263" r:id="rId10"/>
    <p:sldId id="264" r:id="rId11"/>
    <p:sldId id="266" r:id="rId12"/>
    <p:sldId id="272" r:id="rId13"/>
    <p:sldId id="273" r:id="rId14"/>
    <p:sldId id="274" r:id="rId15"/>
    <p:sldId id="275" r:id="rId16"/>
    <p:sldId id="261" r:id="rId17"/>
    <p:sldId id="26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4563-29BC-4074-A783-6F997A519202}" v="4" dt="2021-01-26T14:49:55.951"/>
    <p1510:client id="{87A0E34E-E88D-4096-B00E-474A6B48D552}" v="648" dt="2021-01-24T15:27:12.584"/>
    <p1510:client id="{8EAB3871-D2B7-B0AF-3BF2-AB65361B84DE}" v="14" dt="2021-01-26T08:39:53.997"/>
    <p1510:client id="{9C73FCB8-5FE8-2561-CC3B-086FFE4A6B5F}" v="319" dt="2021-01-24T16:17:04.221"/>
    <p1510:client id="{B12B94A3-9E9C-44B4-BC86-1420E3CFBC82}" v="321" dt="2021-01-24T16:03:22.921"/>
    <p1510:client id="{DC9985B8-A73C-411F-B7EF-F65228682D18}" v="55" dt="2021-01-24T15:53:05.732"/>
    <p1510:client id="{DDC17F0A-7E41-4F2F-8376-CB2B5AEF8A8C}" v="6" dt="2021-01-26T15:01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udiusz Boblach" userId="S::222405@edu.p.lodz.pl::09024739-06b7-438a-b8b8-85b19ad54cae" providerId="AD" clId="Web-{1BEE4563-29BC-4074-A783-6F997A519202}"/>
    <pc:docChg chg="modSld">
      <pc:chgData name="Klaudiusz Boblach" userId="S::222405@edu.p.lodz.pl::09024739-06b7-438a-b8b8-85b19ad54cae" providerId="AD" clId="Web-{1BEE4563-29BC-4074-A783-6F997A519202}" dt="2021-01-26T14:49:55.951" v="3" actId="14100"/>
      <pc:docMkLst>
        <pc:docMk/>
      </pc:docMkLst>
      <pc:sldChg chg="modSp">
        <pc:chgData name="Klaudiusz Boblach" userId="S::222405@edu.p.lodz.pl::09024739-06b7-438a-b8b8-85b19ad54cae" providerId="AD" clId="Web-{1BEE4563-29BC-4074-A783-6F997A519202}" dt="2021-01-26T14:49:55.951" v="3" actId="14100"/>
        <pc:sldMkLst>
          <pc:docMk/>
          <pc:sldMk cId="133941749" sldId="270"/>
        </pc:sldMkLst>
        <pc:spChg chg="mod">
          <ac:chgData name="Klaudiusz Boblach" userId="S::222405@edu.p.lodz.pl::09024739-06b7-438a-b8b8-85b19ad54cae" providerId="AD" clId="Web-{1BEE4563-29BC-4074-A783-6F997A519202}" dt="2021-01-26T14:49:55.951" v="3" actId="14100"/>
          <ac:spMkLst>
            <pc:docMk/>
            <pc:sldMk cId="133941749" sldId="270"/>
            <ac:spMk id="3" creationId="{63A6DA10-68D2-4142-B38D-836DCC6FE858}"/>
          </ac:spMkLst>
        </pc:spChg>
      </pc:sldChg>
    </pc:docChg>
  </pc:docChgLst>
  <pc:docChgLst>
    <pc:chgData name="Piotr Kupis" userId="S::222488@edu.p.lodz.pl::b091dfea-d503-419b-93f4-0d477d318f28" providerId="AD" clId="Web-{89AE17D0-D521-4B16-AED9-7CE87B327D99}"/>
    <pc:docChg chg="modSld">
      <pc:chgData name="Piotr Kupis" userId="S::222488@edu.p.lodz.pl::b091dfea-d503-419b-93f4-0d477d318f28" providerId="AD" clId="Web-{89AE17D0-D521-4B16-AED9-7CE87B327D99}" dt="2020-12-08T15:31:17.773" v="0"/>
      <pc:docMkLst>
        <pc:docMk/>
      </pc:docMkLst>
      <pc:sldChg chg="modSp">
        <pc:chgData name="Piotr Kupis" userId="S::222488@edu.p.lodz.pl::b091dfea-d503-419b-93f4-0d477d318f28" providerId="AD" clId="Web-{89AE17D0-D521-4B16-AED9-7CE87B327D99}" dt="2020-12-08T15:31:17.773" v="0"/>
        <pc:sldMkLst>
          <pc:docMk/>
          <pc:sldMk cId="1923553730" sldId="266"/>
        </pc:sldMkLst>
        <pc:picChg chg="mod">
          <ac:chgData name="Piotr Kupis" userId="S::222488@edu.p.lodz.pl::b091dfea-d503-419b-93f4-0d477d318f28" providerId="AD" clId="Web-{89AE17D0-D521-4B16-AED9-7CE87B327D99}" dt="2020-12-08T15:31:17.773" v="0"/>
          <ac:picMkLst>
            <pc:docMk/>
            <pc:sldMk cId="1923553730" sldId="266"/>
            <ac:picMk id="10" creationId="{9ACB411A-10C4-47F7-870A-B0E2A0BD8F93}"/>
          </ac:picMkLst>
        </pc:picChg>
      </pc:sldChg>
    </pc:docChg>
  </pc:docChgLst>
  <pc:docChgLst>
    <pc:chgData name="Piotr Kupis" userId="S::222488@edu.p.lodz.pl::b091dfea-d503-419b-93f4-0d477d318f28" providerId="AD" clId="Web-{9C73FCB8-5FE8-2561-CC3B-086FFE4A6B5F}"/>
    <pc:docChg chg="addSld delSld modSld">
      <pc:chgData name="Piotr Kupis" userId="S::222488@edu.p.lodz.pl::b091dfea-d503-419b-93f4-0d477d318f28" providerId="AD" clId="Web-{9C73FCB8-5FE8-2561-CC3B-086FFE4A6B5F}" dt="2021-01-24T16:17:04.221" v="220" actId="14100"/>
      <pc:docMkLst>
        <pc:docMk/>
      </pc:docMkLst>
      <pc:sldChg chg="modSp">
        <pc:chgData name="Piotr Kupis" userId="S::222488@edu.p.lodz.pl::b091dfea-d503-419b-93f4-0d477d318f28" providerId="AD" clId="Web-{9C73FCB8-5FE8-2561-CC3B-086FFE4A6B5F}" dt="2021-01-24T16:13:42.327" v="189" actId="20577"/>
        <pc:sldMkLst>
          <pc:docMk/>
          <pc:sldMk cId="3931530538" sldId="262"/>
        </pc:sldMkLst>
        <pc:spChg chg="mod">
          <ac:chgData name="Piotr Kupis" userId="S::222488@edu.p.lodz.pl::b091dfea-d503-419b-93f4-0d477d318f28" providerId="AD" clId="Web-{9C73FCB8-5FE8-2561-CC3B-086FFE4A6B5F}" dt="2021-01-24T16:13:42.327" v="189" actId="20577"/>
          <ac:spMkLst>
            <pc:docMk/>
            <pc:sldMk cId="3931530538" sldId="262"/>
            <ac:spMk id="4" creationId="{9074A624-2133-451C-8504-2064E0253473}"/>
          </ac:spMkLst>
        </pc:spChg>
      </pc:sldChg>
      <pc:sldChg chg="addSp delSp modSp">
        <pc:chgData name="Piotr Kupis" userId="S::222488@edu.p.lodz.pl::b091dfea-d503-419b-93f4-0d477d318f28" providerId="AD" clId="Web-{9C73FCB8-5FE8-2561-CC3B-086FFE4A6B5F}" dt="2021-01-24T16:17:04.221" v="220" actId="14100"/>
        <pc:sldMkLst>
          <pc:docMk/>
          <pc:sldMk cId="1054419998" sldId="263"/>
        </pc:sldMkLst>
        <pc:picChg chg="add mod">
          <ac:chgData name="Piotr Kupis" userId="S::222488@edu.p.lodz.pl::b091dfea-d503-419b-93f4-0d477d318f28" providerId="AD" clId="Web-{9C73FCB8-5FE8-2561-CC3B-086FFE4A6B5F}" dt="2021-01-24T16:15:47.829" v="205" actId="1076"/>
          <ac:picMkLst>
            <pc:docMk/>
            <pc:sldMk cId="1054419998" sldId="263"/>
            <ac:picMk id="3" creationId="{19E7B844-57E3-40F1-9B6B-7E45E6B5A5B6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7:01.111" v="219" actId="14100"/>
          <ac:picMkLst>
            <pc:docMk/>
            <pc:sldMk cId="1054419998" sldId="263"/>
            <ac:picMk id="4" creationId="{CFF59104-B9FE-4ACD-B577-489277A53841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7:04.221" v="220" actId="14100"/>
          <ac:picMkLst>
            <pc:docMk/>
            <pc:sldMk cId="1054419998" sldId="263"/>
            <ac:picMk id="5" creationId="{9BE9651E-C915-48EA-B120-F65187441FAE}"/>
          </ac:picMkLst>
        </pc:picChg>
        <pc:picChg chg="del">
          <ac:chgData name="Piotr Kupis" userId="S::222488@edu.p.lodz.pl::b091dfea-d503-419b-93f4-0d477d318f28" providerId="AD" clId="Web-{9C73FCB8-5FE8-2561-CC3B-086FFE4A6B5F}" dt="2021-01-24T16:16:46.017" v="214"/>
          <ac:picMkLst>
            <pc:docMk/>
            <pc:sldMk cId="1054419998" sldId="263"/>
            <ac:picMk id="8" creationId="{4E7E689C-9899-411A-87DD-6F7504720A30}"/>
          </ac:picMkLst>
        </pc:picChg>
        <pc:picChg chg="del">
          <ac:chgData name="Piotr Kupis" userId="S::222488@edu.p.lodz.pl::b091dfea-d503-419b-93f4-0d477d318f28" providerId="AD" clId="Web-{9C73FCB8-5FE8-2561-CC3B-086FFE4A6B5F}" dt="2021-01-24T16:16:15.314" v="206"/>
          <ac:picMkLst>
            <pc:docMk/>
            <pc:sldMk cId="1054419998" sldId="263"/>
            <ac:picMk id="9" creationId="{B895DB97-B64A-45D6-B8BD-A2BC7F57D6B0}"/>
          </ac:picMkLst>
        </pc:picChg>
        <pc:picChg chg="del">
          <ac:chgData name="Piotr Kupis" userId="S::222488@edu.p.lodz.pl::b091dfea-d503-419b-93f4-0d477d318f28" providerId="AD" clId="Web-{9C73FCB8-5FE8-2561-CC3B-086FFE4A6B5F}" dt="2021-01-24T16:15:44.297" v="203"/>
          <ac:picMkLst>
            <pc:docMk/>
            <pc:sldMk cId="1054419998" sldId="263"/>
            <ac:picMk id="11" creationId="{522A4A22-BB88-4A23-93AF-7B698B9352E3}"/>
          </ac:picMkLst>
        </pc:picChg>
      </pc:sldChg>
      <pc:sldChg chg="addSp delSp modSp">
        <pc:chgData name="Piotr Kupis" userId="S::222488@edu.p.lodz.pl::b091dfea-d503-419b-93f4-0d477d318f28" providerId="AD" clId="Web-{9C73FCB8-5FE8-2561-CC3B-086FFE4A6B5F}" dt="2021-01-24T16:15:28.063" v="202" actId="1076"/>
        <pc:sldMkLst>
          <pc:docMk/>
          <pc:sldMk cId="1556000044" sldId="264"/>
        </pc:sldMkLst>
        <pc:picChg chg="add mod">
          <ac:chgData name="Piotr Kupis" userId="S::222488@edu.p.lodz.pl::b091dfea-d503-419b-93f4-0d477d318f28" providerId="AD" clId="Web-{9C73FCB8-5FE8-2561-CC3B-086FFE4A6B5F}" dt="2021-01-24T16:15:02.531" v="196" actId="1076"/>
          <ac:picMkLst>
            <pc:docMk/>
            <pc:sldMk cId="1556000044" sldId="264"/>
            <ac:picMk id="3" creationId="{3DCEC066-D9EC-41BB-8C44-6F0FEFE9673F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5:16.110" v="199" actId="1076"/>
          <ac:picMkLst>
            <pc:docMk/>
            <pc:sldMk cId="1556000044" sldId="264"/>
            <ac:picMk id="4" creationId="{F8392353-D966-40EF-B8F0-127551CB19E3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5:28.063" v="202" actId="1076"/>
          <ac:picMkLst>
            <pc:docMk/>
            <pc:sldMk cId="1556000044" sldId="264"/>
            <ac:picMk id="5" creationId="{7B18CE02-4D75-4E62-9181-290C20D78A40}"/>
          </ac:picMkLst>
        </pc:picChg>
        <pc:picChg chg="del">
          <ac:chgData name="Piotr Kupis" userId="S::222488@edu.p.lodz.pl::b091dfea-d503-419b-93f4-0d477d318f28" providerId="AD" clId="Web-{9C73FCB8-5FE8-2561-CC3B-086FFE4A6B5F}" dt="2021-01-24T16:15:23.172" v="200"/>
          <ac:picMkLst>
            <pc:docMk/>
            <pc:sldMk cId="1556000044" sldId="264"/>
            <ac:picMk id="6" creationId="{212C741F-B43C-43EE-B108-2F649A7CBE24}"/>
          </ac:picMkLst>
        </pc:picChg>
        <pc:picChg chg="del">
          <ac:chgData name="Piotr Kupis" userId="S::222488@edu.p.lodz.pl::b091dfea-d503-419b-93f4-0d477d318f28" providerId="AD" clId="Web-{9C73FCB8-5FE8-2561-CC3B-086FFE4A6B5F}" dt="2021-01-24T16:15:12.078" v="197"/>
          <ac:picMkLst>
            <pc:docMk/>
            <pc:sldMk cId="1556000044" sldId="264"/>
            <ac:picMk id="7" creationId="{34CB8D81-CB5D-4948-A1C1-74F8A3B3B5FA}"/>
          </ac:picMkLst>
        </pc:picChg>
        <pc:picChg chg="del">
          <ac:chgData name="Piotr Kupis" userId="S::222488@edu.p.lodz.pl::b091dfea-d503-419b-93f4-0d477d318f28" providerId="AD" clId="Web-{9C73FCB8-5FE8-2561-CC3B-086FFE4A6B5F}" dt="2021-01-24T16:14:58.484" v="194"/>
          <ac:picMkLst>
            <pc:docMk/>
            <pc:sldMk cId="1556000044" sldId="264"/>
            <ac:picMk id="8" creationId="{9EE31972-15C1-4B31-9E79-51542024930C}"/>
          </ac:picMkLst>
        </pc:picChg>
      </pc:sldChg>
      <pc:sldChg chg="addSp delSp modSp">
        <pc:chgData name="Piotr Kupis" userId="S::222488@edu.p.lodz.pl::b091dfea-d503-419b-93f4-0d477d318f28" providerId="AD" clId="Web-{9C73FCB8-5FE8-2561-CC3B-086FFE4A6B5F}" dt="2021-01-24T16:13:16.248" v="185" actId="1076"/>
        <pc:sldMkLst>
          <pc:docMk/>
          <pc:sldMk cId="1923553730" sldId="266"/>
        </pc:sldMkLst>
        <pc:spChg chg="add mod">
          <ac:chgData name="Piotr Kupis" userId="S::222488@edu.p.lodz.pl::b091dfea-d503-419b-93f4-0d477d318f28" providerId="AD" clId="Web-{9C73FCB8-5FE8-2561-CC3B-086FFE4A6B5F}" dt="2021-01-24T16:13:16.248" v="185" actId="1076"/>
          <ac:spMkLst>
            <pc:docMk/>
            <pc:sldMk cId="1923553730" sldId="266"/>
            <ac:spMk id="7" creationId="{E64EB41A-4B42-4DE7-9607-2DF2B3E82A05}"/>
          </ac:spMkLst>
        </pc:spChg>
        <pc:picChg chg="del">
          <ac:chgData name="Piotr Kupis" userId="S::222488@edu.p.lodz.pl::b091dfea-d503-419b-93f4-0d477d318f28" providerId="AD" clId="Web-{9C73FCB8-5FE8-2561-CC3B-086FFE4A6B5F}" dt="2021-01-24T16:10:53.527" v="91"/>
          <ac:picMkLst>
            <pc:docMk/>
            <pc:sldMk cId="1923553730" sldId="266"/>
            <ac:picMk id="3" creationId="{750DD382-0FFE-4D1D-9834-B82A9C32B38D}"/>
          </ac:picMkLst>
        </pc:picChg>
        <pc:picChg chg="del">
          <ac:chgData name="Piotr Kupis" userId="S::222488@edu.p.lodz.pl::b091dfea-d503-419b-93f4-0d477d318f28" providerId="AD" clId="Web-{9C73FCB8-5FE8-2561-CC3B-086FFE4A6B5F}" dt="2021-01-24T16:10:54.152" v="92"/>
          <ac:picMkLst>
            <pc:docMk/>
            <pc:sldMk cId="1923553730" sldId="266"/>
            <ac:picMk id="4" creationId="{1F64815A-125A-4759-9A03-8FBC38333AFE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1:17.590" v="99" actId="1076"/>
          <ac:picMkLst>
            <pc:docMk/>
            <pc:sldMk cId="1923553730" sldId="266"/>
            <ac:picMk id="5" creationId="{4FF89571-1100-478F-8A28-FB9E1CC36F76}"/>
          </ac:picMkLst>
        </pc:picChg>
        <pc:picChg chg="del">
          <ac:chgData name="Piotr Kupis" userId="S::222488@edu.p.lodz.pl::b091dfea-d503-419b-93f4-0d477d318f28" providerId="AD" clId="Web-{9C73FCB8-5FE8-2561-CC3B-086FFE4A6B5F}" dt="2021-01-24T16:10:52.918" v="90"/>
          <ac:picMkLst>
            <pc:docMk/>
            <pc:sldMk cId="1923553730" sldId="266"/>
            <ac:picMk id="6" creationId="{3B4FD731-B0ED-4E57-9B6C-88370AE9B760}"/>
          </ac:picMkLst>
        </pc:picChg>
        <pc:picChg chg="del mod">
          <ac:chgData name="Piotr Kupis" userId="S::222488@edu.p.lodz.pl::b091dfea-d503-419b-93f4-0d477d318f28" providerId="AD" clId="Web-{9C73FCB8-5FE8-2561-CC3B-086FFE4A6B5F}" dt="2021-01-24T16:10:59.496" v="94"/>
          <ac:picMkLst>
            <pc:docMk/>
            <pc:sldMk cId="1923553730" sldId="266"/>
            <ac:picMk id="10" creationId="{9ACB411A-10C4-47F7-870A-B0E2A0BD8F93}"/>
          </ac:picMkLst>
        </pc:picChg>
      </pc:sldChg>
      <pc:sldChg chg="addSp delSp modSp add replId">
        <pc:chgData name="Piotr Kupis" userId="S::222488@edu.p.lodz.pl::b091dfea-d503-419b-93f4-0d477d318f28" providerId="AD" clId="Web-{9C73FCB8-5FE8-2561-CC3B-086FFE4A6B5F}" dt="2021-01-24T16:08:31.399" v="25" actId="14100"/>
        <pc:sldMkLst>
          <pc:docMk/>
          <pc:sldMk cId="546906306" sldId="272"/>
        </pc:sldMkLst>
        <pc:spChg chg="mod">
          <ac:chgData name="Piotr Kupis" userId="S::222488@edu.p.lodz.pl::b091dfea-d503-419b-93f4-0d477d318f28" providerId="AD" clId="Web-{9C73FCB8-5FE8-2561-CC3B-086FFE4A6B5F}" dt="2021-01-24T16:08:07.274" v="16" actId="20577"/>
          <ac:spMkLst>
            <pc:docMk/>
            <pc:sldMk cId="546906306" sldId="272"/>
            <ac:spMk id="2" creationId="{828F9618-1574-43C4-A32F-79F130BA326E}"/>
          </ac:spMkLst>
        </pc:spChg>
        <pc:picChg chg="del">
          <ac:chgData name="Piotr Kupis" userId="S::222488@edu.p.lodz.pl::b091dfea-d503-419b-93f4-0d477d318f28" providerId="AD" clId="Web-{9C73FCB8-5FE8-2561-CC3B-086FFE4A6B5F}" dt="2021-01-24T16:08:00.821" v="12"/>
          <ac:picMkLst>
            <pc:docMk/>
            <pc:sldMk cId="546906306" sldId="272"/>
            <ac:picMk id="3" creationId="{750DD382-0FFE-4D1D-9834-B82A9C32B38D}"/>
          </ac:picMkLst>
        </pc:picChg>
        <pc:picChg chg="del">
          <ac:chgData name="Piotr Kupis" userId="S::222488@edu.p.lodz.pl::b091dfea-d503-419b-93f4-0d477d318f28" providerId="AD" clId="Web-{9C73FCB8-5FE8-2561-CC3B-086FFE4A6B5F}" dt="2021-01-24T16:07:59.727" v="10"/>
          <ac:picMkLst>
            <pc:docMk/>
            <pc:sldMk cId="546906306" sldId="272"/>
            <ac:picMk id="4" creationId="{1F64815A-125A-4759-9A03-8FBC38333AFE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08:12.305" v="18" actId="1076"/>
          <ac:picMkLst>
            <pc:docMk/>
            <pc:sldMk cId="546906306" sldId="272"/>
            <ac:picMk id="5" creationId="{12958040-76D3-4F47-A138-D7E2E5BFE142}"/>
          </ac:picMkLst>
        </pc:picChg>
        <pc:picChg chg="del">
          <ac:chgData name="Piotr Kupis" userId="S::222488@edu.p.lodz.pl::b091dfea-d503-419b-93f4-0d477d318f28" providerId="AD" clId="Web-{9C73FCB8-5FE8-2561-CC3B-086FFE4A6B5F}" dt="2021-01-24T16:08:00.211" v="11"/>
          <ac:picMkLst>
            <pc:docMk/>
            <pc:sldMk cId="546906306" sldId="272"/>
            <ac:picMk id="6" creationId="{3B4FD731-B0ED-4E57-9B6C-88370AE9B760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08:19.180" v="20" actId="1076"/>
          <ac:picMkLst>
            <pc:docMk/>
            <pc:sldMk cId="546906306" sldId="272"/>
            <ac:picMk id="7" creationId="{31707C46-F8C8-425B-9632-46DF3C32C4BD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08:24.649" v="22" actId="1076"/>
          <ac:picMkLst>
            <pc:docMk/>
            <pc:sldMk cId="546906306" sldId="272"/>
            <ac:picMk id="8" creationId="{48A2D12B-B666-4121-A0C4-C41A68FE9C39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08:31.399" v="25" actId="14100"/>
          <ac:picMkLst>
            <pc:docMk/>
            <pc:sldMk cId="546906306" sldId="272"/>
            <ac:picMk id="9" creationId="{99A6EAEB-DC7D-4512-ABDC-3E8E904DB549}"/>
          </ac:picMkLst>
        </pc:picChg>
        <pc:picChg chg="del">
          <ac:chgData name="Piotr Kupis" userId="S::222488@edu.p.lodz.pl::b091dfea-d503-419b-93f4-0d477d318f28" providerId="AD" clId="Web-{9C73FCB8-5FE8-2561-CC3B-086FFE4A6B5F}" dt="2021-01-24T16:08:01.540" v="13"/>
          <ac:picMkLst>
            <pc:docMk/>
            <pc:sldMk cId="546906306" sldId="272"/>
            <ac:picMk id="10" creationId="{9ACB411A-10C4-47F7-870A-B0E2A0BD8F93}"/>
          </ac:picMkLst>
        </pc:picChg>
      </pc:sldChg>
      <pc:sldChg chg="addSp delSp modSp new del">
        <pc:chgData name="Piotr Kupis" userId="S::222488@edu.p.lodz.pl::b091dfea-d503-419b-93f4-0d477d318f28" providerId="AD" clId="Web-{9C73FCB8-5FE8-2561-CC3B-086FFE4A6B5F}" dt="2021-01-24T16:07:54.180" v="8"/>
        <pc:sldMkLst>
          <pc:docMk/>
          <pc:sldMk cId="2441668278" sldId="272"/>
        </pc:sldMkLst>
        <pc:spChg chg="del mod">
          <ac:chgData name="Piotr Kupis" userId="S::222488@edu.p.lodz.pl::b091dfea-d503-419b-93f4-0d477d318f28" providerId="AD" clId="Web-{9C73FCB8-5FE8-2561-CC3B-086FFE4A6B5F}" dt="2021-01-24T16:07:51.852" v="7"/>
          <ac:spMkLst>
            <pc:docMk/>
            <pc:sldMk cId="2441668278" sldId="272"/>
            <ac:spMk id="2" creationId="{3770B167-391C-44B3-B102-B6B908CBF476}"/>
          </ac:spMkLst>
        </pc:spChg>
        <pc:spChg chg="del">
          <ac:chgData name="Piotr Kupis" userId="S::222488@edu.p.lodz.pl::b091dfea-d503-419b-93f4-0d477d318f28" providerId="AD" clId="Web-{9C73FCB8-5FE8-2561-CC3B-086FFE4A6B5F}" dt="2021-01-24T16:07:46.086" v="5"/>
          <ac:spMkLst>
            <pc:docMk/>
            <pc:sldMk cId="2441668278" sldId="272"/>
            <ac:spMk id="3" creationId="{60AC0CB0-AF13-45C0-82E4-030361DCACDF}"/>
          </ac:spMkLst>
        </pc:spChg>
        <pc:spChg chg="add mod">
          <ac:chgData name="Piotr Kupis" userId="S::222488@edu.p.lodz.pl::b091dfea-d503-419b-93f4-0d477d318f28" providerId="AD" clId="Web-{9C73FCB8-5FE8-2561-CC3B-086FFE4A6B5F}" dt="2021-01-24T16:07:51.852" v="7"/>
          <ac:spMkLst>
            <pc:docMk/>
            <pc:sldMk cId="2441668278" sldId="272"/>
            <ac:spMk id="5" creationId="{5CD2FA6F-80FE-44C8-B23E-284CEBA198AA}"/>
          </ac:spMkLst>
        </pc:spChg>
      </pc:sldChg>
      <pc:sldChg chg="addSp delSp modSp add replId">
        <pc:chgData name="Piotr Kupis" userId="S::222488@edu.p.lodz.pl::b091dfea-d503-419b-93f4-0d477d318f28" providerId="AD" clId="Web-{9C73FCB8-5FE8-2561-CC3B-086FFE4A6B5F}" dt="2021-01-24T16:14:21.296" v="193" actId="1076"/>
        <pc:sldMkLst>
          <pc:docMk/>
          <pc:sldMk cId="2430502079" sldId="273"/>
        </pc:sldMkLst>
        <pc:spChg chg="mod">
          <ac:chgData name="Piotr Kupis" userId="S::222488@edu.p.lodz.pl::b091dfea-d503-419b-93f4-0d477d318f28" providerId="AD" clId="Web-{9C73FCB8-5FE8-2561-CC3B-086FFE4A6B5F}" dt="2021-01-24T16:09:04.150" v="41" actId="20577"/>
          <ac:spMkLst>
            <pc:docMk/>
            <pc:sldMk cId="2430502079" sldId="273"/>
            <ac:spMk id="2" creationId="{828F9618-1574-43C4-A32F-79F130BA326E}"/>
          </ac:spMkLst>
        </pc:spChg>
        <pc:picChg chg="add mod">
          <ac:chgData name="Piotr Kupis" userId="S::222488@edu.p.lodz.pl::b091dfea-d503-419b-93f4-0d477d318f28" providerId="AD" clId="Web-{9C73FCB8-5FE8-2561-CC3B-086FFE4A6B5F}" dt="2021-01-24T16:14:21.296" v="193" actId="1076"/>
          <ac:picMkLst>
            <pc:docMk/>
            <pc:sldMk cId="2430502079" sldId="273"/>
            <ac:picMk id="3" creationId="{6378ED23-91B7-4B13-ACCF-1D2D6CCBFBD8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4:15.218" v="190" actId="1076"/>
          <ac:picMkLst>
            <pc:docMk/>
            <pc:sldMk cId="2430502079" sldId="273"/>
            <ac:picMk id="4" creationId="{4C829F39-423E-457D-B5DF-69C1FC4083EB}"/>
          </ac:picMkLst>
        </pc:picChg>
        <pc:picChg chg="del">
          <ac:chgData name="Piotr Kupis" userId="S::222488@edu.p.lodz.pl::b091dfea-d503-419b-93f4-0d477d318f28" providerId="AD" clId="Web-{9C73FCB8-5FE8-2561-CC3B-086FFE4A6B5F}" dt="2021-01-24T16:08:52.665" v="29"/>
          <ac:picMkLst>
            <pc:docMk/>
            <pc:sldMk cId="2430502079" sldId="273"/>
            <ac:picMk id="5" creationId="{12958040-76D3-4F47-A138-D7E2E5BFE142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4:16.359" v="191" actId="1076"/>
          <ac:picMkLst>
            <pc:docMk/>
            <pc:sldMk cId="2430502079" sldId="273"/>
            <ac:picMk id="6" creationId="{EBFD50B4-3F6E-4D0C-BF3D-3891B59E5CEB}"/>
          </ac:picMkLst>
        </pc:picChg>
        <pc:picChg chg="del">
          <ac:chgData name="Piotr Kupis" userId="S::222488@edu.p.lodz.pl::b091dfea-d503-419b-93f4-0d477d318f28" providerId="AD" clId="Web-{9C73FCB8-5FE8-2561-CC3B-086FFE4A6B5F}" dt="2021-01-24T16:08:51.400" v="27"/>
          <ac:picMkLst>
            <pc:docMk/>
            <pc:sldMk cId="2430502079" sldId="273"/>
            <ac:picMk id="7" creationId="{31707C46-F8C8-425B-9632-46DF3C32C4BD}"/>
          </ac:picMkLst>
        </pc:picChg>
        <pc:picChg chg="del">
          <ac:chgData name="Piotr Kupis" userId="S::222488@edu.p.lodz.pl::b091dfea-d503-419b-93f4-0d477d318f28" providerId="AD" clId="Web-{9C73FCB8-5FE8-2561-CC3B-086FFE4A6B5F}" dt="2021-01-24T16:08:52.009" v="28"/>
          <ac:picMkLst>
            <pc:docMk/>
            <pc:sldMk cId="2430502079" sldId="273"/>
            <ac:picMk id="8" creationId="{48A2D12B-B666-4121-A0C4-C41A68FE9C39}"/>
          </ac:picMkLst>
        </pc:picChg>
        <pc:picChg chg="del">
          <ac:chgData name="Piotr Kupis" userId="S::222488@edu.p.lodz.pl::b091dfea-d503-419b-93f4-0d477d318f28" providerId="AD" clId="Web-{9C73FCB8-5FE8-2561-CC3B-086FFE4A6B5F}" dt="2021-01-24T16:09:18.400" v="46"/>
          <ac:picMkLst>
            <pc:docMk/>
            <pc:sldMk cId="2430502079" sldId="273"/>
            <ac:picMk id="9" creationId="{99A6EAEB-DC7D-4512-ABDC-3E8E904DB549}"/>
          </ac:picMkLst>
        </pc:picChg>
      </pc:sldChg>
      <pc:sldChg chg="addSp delSp modSp add replId">
        <pc:chgData name="Piotr Kupis" userId="S::222488@edu.p.lodz.pl::b091dfea-d503-419b-93f4-0d477d318f28" providerId="AD" clId="Web-{9C73FCB8-5FE8-2561-CC3B-086FFE4A6B5F}" dt="2021-01-24T16:10:21.901" v="85" actId="1076"/>
        <pc:sldMkLst>
          <pc:docMk/>
          <pc:sldMk cId="2533382653" sldId="274"/>
        </pc:sldMkLst>
        <pc:spChg chg="mod">
          <ac:chgData name="Piotr Kupis" userId="S::222488@edu.p.lodz.pl::b091dfea-d503-419b-93f4-0d477d318f28" providerId="AD" clId="Web-{9C73FCB8-5FE8-2561-CC3B-086FFE4A6B5F}" dt="2021-01-24T16:09:46.729" v="69" actId="20577"/>
          <ac:spMkLst>
            <pc:docMk/>
            <pc:sldMk cId="2533382653" sldId="274"/>
            <ac:spMk id="2" creationId="{828F9618-1574-43C4-A32F-79F130BA326E}"/>
          </ac:spMkLst>
        </pc:spChg>
        <pc:picChg chg="del">
          <ac:chgData name="Piotr Kupis" userId="S::222488@edu.p.lodz.pl::b091dfea-d503-419b-93f4-0d477d318f28" providerId="AD" clId="Web-{9C73FCB8-5FE8-2561-CC3B-086FFE4A6B5F}" dt="2021-01-24T16:09:49.776" v="71"/>
          <ac:picMkLst>
            <pc:docMk/>
            <pc:sldMk cId="2533382653" sldId="274"/>
            <ac:picMk id="3" creationId="{6378ED23-91B7-4B13-ACCF-1D2D6CCBFBD8}"/>
          </ac:picMkLst>
        </pc:picChg>
        <pc:picChg chg="del">
          <ac:chgData name="Piotr Kupis" userId="S::222488@edu.p.lodz.pl::b091dfea-d503-419b-93f4-0d477d318f28" providerId="AD" clId="Web-{9C73FCB8-5FE8-2561-CC3B-086FFE4A6B5F}" dt="2021-01-24T16:09:49.245" v="70"/>
          <ac:picMkLst>
            <pc:docMk/>
            <pc:sldMk cId="2533382653" sldId="274"/>
            <ac:picMk id="4" creationId="{4C829F39-423E-457D-B5DF-69C1FC4083EB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0:16.807" v="83" actId="1076"/>
          <ac:picMkLst>
            <pc:docMk/>
            <pc:sldMk cId="2533382653" sldId="274"/>
            <ac:picMk id="5" creationId="{B8270600-F2E9-47E7-85EA-D3031450F699}"/>
          </ac:picMkLst>
        </pc:picChg>
        <pc:picChg chg="del">
          <ac:chgData name="Piotr Kupis" userId="S::222488@edu.p.lodz.pl::b091dfea-d503-419b-93f4-0d477d318f28" providerId="AD" clId="Web-{9C73FCB8-5FE8-2561-CC3B-086FFE4A6B5F}" dt="2021-01-24T16:09:50.416" v="72"/>
          <ac:picMkLst>
            <pc:docMk/>
            <pc:sldMk cId="2533382653" sldId="274"/>
            <ac:picMk id="6" creationId="{EBFD50B4-3F6E-4D0C-BF3D-3891B59E5CEB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0:21.901" v="85" actId="1076"/>
          <ac:picMkLst>
            <pc:docMk/>
            <pc:sldMk cId="2533382653" sldId="274"/>
            <ac:picMk id="7" creationId="{492458F9-9AD8-4EDF-ABF7-B273B64E4662}"/>
          </ac:picMkLst>
        </pc:picChg>
        <pc:picChg chg="add mod">
          <ac:chgData name="Piotr Kupis" userId="S::222488@edu.p.lodz.pl::b091dfea-d503-419b-93f4-0d477d318f28" providerId="AD" clId="Web-{9C73FCB8-5FE8-2561-CC3B-086FFE4A6B5F}" dt="2021-01-24T16:10:20.526" v="84" actId="1076"/>
          <ac:picMkLst>
            <pc:docMk/>
            <pc:sldMk cId="2533382653" sldId="274"/>
            <ac:picMk id="8" creationId="{4735657E-A2AE-42F7-94B5-422A71C2F8B7}"/>
          </ac:picMkLst>
        </pc:picChg>
      </pc:sldChg>
    </pc:docChg>
  </pc:docChgLst>
  <pc:docChgLst>
    <pc:chgData name="Piotr Kupis" userId="S::222488@edu.p.lodz.pl::b091dfea-d503-419b-93f4-0d477d318f28" providerId="AD" clId="Web-{C26E117F-90C5-4369-8D5C-99E639949C2F}"/>
    <pc:docChg chg="addSld modSld sldOrd addMainMaster delMainMaster">
      <pc:chgData name="Piotr Kupis" userId="S::222488@edu.p.lodz.pl::b091dfea-d503-419b-93f4-0d477d318f28" providerId="AD" clId="Web-{C26E117F-90C5-4369-8D5C-99E639949C2F}" dt="2020-12-08T12:50:19.696" v="559" actId="20577"/>
      <pc:docMkLst>
        <pc:docMk/>
      </pc:docMkLst>
      <pc:sldChg chg="delSp modSp mod modClrScheme chgLayout">
        <pc:chgData name="Piotr Kupis" userId="S::222488@edu.p.lodz.pl::b091dfea-d503-419b-93f4-0d477d318f28" providerId="AD" clId="Web-{C26E117F-90C5-4369-8D5C-99E639949C2F}" dt="2020-12-08T12:50:19.696" v="558" actId="20577"/>
        <pc:sldMkLst>
          <pc:docMk/>
          <pc:sldMk cId="2246383972" sldId="257"/>
        </pc:sldMkLst>
        <pc:spChg chg="mod ord">
          <ac:chgData name="Piotr Kupis" userId="S::222488@edu.p.lodz.pl::b091dfea-d503-419b-93f4-0d477d318f28" providerId="AD" clId="Web-{C26E117F-90C5-4369-8D5C-99E639949C2F}" dt="2020-12-08T12:41:43.825" v="493" actId="1076"/>
          <ac:spMkLst>
            <pc:docMk/>
            <pc:sldMk cId="2246383972" sldId="257"/>
            <ac:spMk id="2" creationId="{0FA90097-3BFE-4F09-8076-40BBB3876031}"/>
          </ac:spMkLst>
        </pc:spChg>
        <pc:spChg chg="del mod">
          <ac:chgData name="Piotr Kupis" userId="S::222488@edu.p.lodz.pl::b091dfea-d503-419b-93f4-0d477d318f28" providerId="AD" clId="Web-{C26E117F-90C5-4369-8D5C-99E639949C2F}" dt="2020-12-08T12:25:53.835" v="297"/>
          <ac:spMkLst>
            <pc:docMk/>
            <pc:sldMk cId="2246383972" sldId="257"/>
            <ac:spMk id="3" creationId="{49D4A8A1-B0FC-43CA-9CF8-C5B2F6F4C44E}"/>
          </ac:spMkLst>
        </pc:spChg>
        <pc:spChg chg="mod">
          <ac:chgData name="Piotr Kupis" userId="S::222488@edu.p.lodz.pl::b091dfea-d503-419b-93f4-0d477d318f28" providerId="AD" clId="Web-{C26E117F-90C5-4369-8D5C-99E639949C2F}" dt="2020-12-08T12:50:19.696" v="558" actId="20577"/>
          <ac:spMkLst>
            <pc:docMk/>
            <pc:sldMk cId="2246383972" sldId="257"/>
            <ac:spMk id="4" creationId="{105D6AAB-D464-432C-94EF-CBC5037D5772}"/>
          </ac:spMkLst>
        </pc:spChg>
      </pc:sldChg>
      <pc:sldChg chg="modSp mod modClrScheme chgLayout">
        <pc:chgData name="Piotr Kupis" userId="S::222488@edu.p.lodz.pl::b091dfea-d503-419b-93f4-0d477d318f28" providerId="AD" clId="Web-{C26E117F-90C5-4369-8D5C-99E639949C2F}" dt="2020-12-08T12:33:26.954" v="357" actId="20577"/>
        <pc:sldMkLst>
          <pc:docMk/>
          <pc:sldMk cId="4173723432" sldId="258"/>
        </pc:sldMkLst>
        <pc:spChg chg="mod ord">
          <ac:chgData name="Piotr Kupis" userId="S::222488@edu.p.lodz.pl::b091dfea-d503-419b-93f4-0d477d318f28" providerId="AD" clId="Web-{C26E117F-90C5-4369-8D5C-99E639949C2F}" dt="2020-12-08T12:33:26.954" v="357" actId="20577"/>
          <ac:spMkLst>
            <pc:docMk/>
            <pc:sldMk cId="4173723432" sldId="258"/>
            <ac:spMk id="2" creationId="{758DF445-A9F8-48FA-957D-B22F503FAEE7}"/>
          </ac:spMkLst>
        </pc:spChg>
        <pc:spChg chg="mod ord">
          <ac:chgData name="Piotr Kupis" userId="S::222488@edu.p.lodz.pl::b091dfea-d503-419b-93f4-0d477d318f28" providerId="AD" clId="Web-{C26E117F-90C5-4369-8D5C-99E639949C2F}" dt="2020-12-08T12:31:32.405" v="345"/>
          <ac:spMkLst>
            <pc:docMk/>
            <pc:sldMk cId="4173723432" sldId="258"/>
            <ac:spMk id="3" creationId="{FC05D7B1-044B-4028-A7A6-56AF7E3BEB99}"/>
          </ac:spMkLst>
        </pc:spChg>
      </pc:sldChg>
      <pc:sldChg chg="addSp delSp modSp mod modClrScheme delDesignElem modShow chgLayout">
        <pc:chgData name="Piotr Kupis" userId="S::222488@edu.p.lodz.pl::b091dfea-d503-419b-93f4-0d477d318f28" providerId="AD" clId="Web-{C26E117F-90C5-4369-8D5C-99E639949C2F}" dt="2020-12-08T12:47:16.286" v="554" actId="20577"/>
        <pc:sldMkLst>
          <pc:docMk/>
          <pc:sldMk cId="3249643261" sldId="259"/>
        </pc:sldMkLst>
        <pc:spChg chg="mod ord">
          <ac:chgData name="Piotr Kupis" userId="S::222488@edu.p.lodz.pl::b091dfea-d503-419b-93f4-0d477d318f28" providerId="AD" clId="Web-{C26E117F-90C5-4369-8D5C-99E639949C2F}" dt="2020-12-08T12:31:32.405" v="345"/>
          <ac:spMkLst>
            <pc:docMk/>
            <pc:sldMk cId="3249643261" sldId="259"/>
            <ac:spMk id="2" creationId="{569A9146-3818-4CE5-A010-0CD33E2A283A}"/>
          </ac:spMkLst>
        </pc:spChg>
        <pc:spChg chg="mod ord">
          <ac:chgData name="Piotr Kupis" userId="S::222488@edu.p.lodz.pl::b091dfea-d503-419b-93f4-0d477d318f28" providerId="AD" clId="Web-{C26E117F-90C5-4369-8D5C-99E639949C2F}" dt="2020-12-08T12:47:16.286" v="554" actId="20577"/>
          <ac:spMkLst>
            <pc:docMk/>
            <pc:sldMk cId="3249643261" sldId="259"/>
            <ac:spMk id="3" creationId="{63A6DA10-68D2-4142-B38D-836DCC6FE858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7.009" v="309"/>
          <ac:spMkLst>
            <pc:docMk/>
            <pc:sldMk cId="3249643261" sldId="259"/>
            <ac:spMk id="31" creationId="{79092282-2AFC-4A5D-BA0F-C2C194122E4B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7.009" v="309"/>
          <ac:spMkLst>
            <pc:docMk/>
            <pc:sldMk cId="3249643261" sldId="259"/>
            <ac:spMk id="33" creationId="{9CC80F9B-59F5-442E-9361-F959ECF9A1F4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7.009" v="309"/>
          <ac:spMkLst>
            <pc:docMk/>
            <pc:sldMk cId="3249643261" sldId="259"/>
            <ac:spMk id="35" creationId="{46DADFB3-630E-41C0-895B-B55F713730C7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7.009" v="309"/>
          <ac:spMkLst>
            <pc:docMk/>
            <pc:sldMk cId="3249643261" sldId="259"/>
            <ac:spMk id="37" creationId="{7BF94477-BDFD-472E-8891-D84F1953E6FB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7.009" v="309"/>
          <ac:spMkLst>
            <pc:docMk/>
            <pc:sldMk cId="3249643261" sldId="259"/>
            <ac:spMk id="39" creationId="{E843BA35-4A42-4EDC-BC92-43E4C558535A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6.978" v="308"/>
          <ac:spMkLst>
            <pc:docMk/>
            <pc:sldMk cId="3249643261" sldId="259"/>
            <ac:spMk id="49" creationId="{290FE681-1E05-478A-89DC-5F7AB37CFD77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2.243" v="306"/>
          <ac:spMkLst>
            <pc:docMk/>
            <pc:sldMk cId="3249643261" sldId="259"/>
            <ac:spMk id="58" creationId="{7509B08A-C1EC-478C-86AF-60ADE06D9BBB}"/>
          </ac:spMkLst>
        </pc:spChg>
        <pc:spChg chg="add del">
          <ac:chgData name="Piotr Kupis" userId="S::222488@edu.p.lodz.pl::b091dfea-d503-419b-93f4-0d477d318f28" providerId="AD" clId="Web-{C26E117F-90C5-4369-8D5C-99E639949C2F}" dt="2020-12-08T12:30:30.497" v="342"/>
          <ac:spMkLst>
            <pc:docMk/>
            <pc:sldMk cId="3249643261" sldId="259"/>
            <ac:spMk id="59" creationId="{00DF21D5-92B5-4D0E-8ACB-CD3732E404A9}"/>
          </ac:spMkLst>
        </pc:spChg>
        <pc:spChg chg="add del">
          <ac:chgData name="Piotr Kupis" userId="S::222488@edu.p.lodz.pl::b091dfea-d503-419b-93f4-0d477d318f28" providerId="AD" clId="Web-{C26E117F-90C5-4369-8D5C-99E639949C2F}" dt="2020-12-08T12:27:52.243" v="306"/>
          <ac:spMkLst>
            <pc:docMk/>
            <pc:sldMk cId="3249643261" sldId="259"/>
            <ac:spMk id="60" creationId="{221CC330-4259-4C32-BF8B-5FE13FFABB3A}"/>
          </ac:spMkLst>
        </pc:spChg>
        <pc:spChg chg="add del">
          <ac:chgData name="Piotr Kupis" userId="S::222488@edu.p.lodz.pl::b091dfea-d503-419b-93f4-0d477d318f28" providerId="AD" clId="Web-{C26E117F-90C5-4369-8D5C-99E639949C2F}" dt="2020-12-08T12:30:30.497" v="342"/>
          <ac:spMkLst>
            <pc:docMk/>
            <pc:sldMk cId="3249643261" sldId="259"/>
            <ac:spMk id="61" creationId="{B729B08C-A8E8-4A5F-BE85-F0B9269F87DD}"/>
          </ac:spMkLst>
        </pc:spChg>
        <pc:grpChg chg="add del">
          <ac:chgData name="Piotr Kupis" userId="S::222488@edu.p.lodz.pl::b091dfea-d503-419b-93f4-0d477d318f28" providerId="AD" clId="Web-{C26E117F-90C5-4369-8D5C-99E639949C2F}" dt="2020-12-08T12:27:57.009" v="309"/>
          <ac:grpSpMkLst>
            <pc:docMk/>
            <pc:sldMk cId="3249643261" sldId="259"/>
            <ac:grpSpMk id="24" creationId="{E9F8AD66-CC09-4C8D-94EE-932C3785BDFB}"/>
          </ac:grpSpMkLst>
        </pc:grpChg>
        <pc:grpChg chg="add del">
          <ac:chgData name="Piotr Kupis" userId="S::222488@edu.p.lodz.pl::b091dfea-d503-419b-93f4-0d477d318f28" providerId="AD" clId="Web-{C26E117F-90C5-4369-8D5C-99E639949C2F}" dt="2020-12-08T12:27:57.009" v="309"/>
          <ac:grpSpMkLst>
            <pc:docMk/>
            <pc:sldMk cId="3249643261" sldId="259"/>
            <ac:grpSpMk id="41" creationId="{B0B24607-03C0-4C93-9A94-AA6E5D7516AA}"/>
          </ac:grpSpMkLst>
        </pc:grpChg>
        <pc:grpChg chg="add del">
          <ac:chgData name="Piotr Kupis" userId="S::222488@edu.p.lodz.pl::b091dfea-d503-419b-93f4-0d477d318f28" providerId="AD" clId="Web-{C26E117F-90C5-4369-8D5C-99E639949C2F}" dt="2020-12-08T12:27:56.978" v="308"/>
          <ac:grpSpMkLst>
            <pc:docMk/>
            <pc:sldMk cId="3249643261" sldId="259"/>
            <ac:grpSpMk id="48" creationId="{6CC7770B-E4E1-42D6-9437-DAA4A3A9E659}"/>
          </ac:grpSpMkLst>
        </pc:grpChg>
        <pc:grpChg chg="add del">
          <ac:chgData name="Piotr Kupis" userId="S::222488@edu.p.lodz.pl::b091dfea-d503-419b-93f4-0d477d318f28" providerId="AD" clId="Web-{C26E117F-90C5-4369-8D5C-99E639949C2F}" dt="2020-12-08T12:27:52.243" v="306"/>
          <ac:grpSpMkLst>
            <pc:docMk/>
            <pc:sldMk cId="3249643261" sldId="259"/>
            <ac:grpSpMk id="51" creationId="{6CC7770B-E4E1-42D6-9437-DAA4A3A9E659}"/>
          </ac:grpSpMkLst>
        </pc:grpChg>
        <pc:grpChg chg="add del">
          <ac:chgData name="Piotr Kupis" userId="S::222488@edu.p.lodz.pl::b091dfea-d503-419b-93f4-0d477d318f28" providerId="AD" clId="Web-{C26E117F-90C5-4369-8D5C-99E639949C2F}" dt="2020-12-08T12:30:30.497" v="342"/>
          <ac:grpSpMkLst>
            <pc:docMk/>
            <pc:sldMk cId="3249643261" sldId="259"/>
            <ac:grpSpMk id="57" creationId="{6CC7770B-E4E1-42D6-9437-DAA4A3A9E659}"/>
          </ac:grpSpMkLst>
        </pc:grpChg>
        <pc:grpChg chg="add del">
          <ac:chgData name="Piotr Kupis" userId="S::222488@edu.p.lodz.pl::b091dfea-d503-419b-93f4-0d477d318f28" providerId="AD" clId="Web-{C26E117F-90C5-4369-8D5C-99E639949C2F}" dt="2020-12-08T12:30:30.497" v="342"/>
          <ac:grpSpMkLst>
            <pc:docMk/>
            <pc:sldMk cId="3249643261" sldId="259"/>
            <ac:grpSpMk id="62" creationId="{3AF0DAB2-66C2-4FB9-A4F3-E117F1D180D9}"/>
          </ac:grpSpMkLst>
        </pc:grpChg>
        <pc:picChg chg="del">
          <ac:chgData name="Piotr Kupis" userId="S::222488@edu.p.lodz.pl::b091dfea-d503-419b-93f4-0d477d318f28" providerId="AD" clId="Web-{C26E117F-90C5-4369-8D5C-99E639949C2F}" dt="2020-12-08T12:26:57.992" v="301"/>
          <ac:picMkLst>
            <pc:docMk/>
            <pc:sldMk cId="3249643261" sldId="259"/>
            <ac:picMk id="4" creationId="{3F611C01-5046-4EC7-A925-EE98EE8F93A5}"/>
          </ac:picMkLst>
        </pc:picChg>
        <pc:picChg chg="del mod">
          <ac:chgData name="Piotr Kupis" userId="S::222488@edu.p.lodz.pl::b091dfea-d503-419b-93f4-0d477d318f28" providerId="AD" clId="Web-{C26E117F-90C5-4369-8D5C-99E639949C2F}" dt="2020-12-08T12:26:59.977" v="302"/>
          <ac:picMkLst>
            <pc:docMk/>
            <pc:sldMk cId="3249643261" sldId="259"/>
            <ac:picMk id="5" creationId="{E94AFEAF-92EB-496F-888C-13029BD96AA4}"/>
          </ac:picMkLst>
        </pc:picChg>
        <pc:cxnChg chg="add del">
          <ac:chgData name="Piotr Kupis" userId="S::222488@edu.p.lodz.pl::b091dfea-d503-419b-93f4-0d477d318f28" providerId="AD" clId="Web-{C26E117F-90C5-4369-8D5C-99E639949C2F}" dt="2020-12-08T12:27:56.978" v="308"/>
          <ac:cxnSpMkLst>
            <pc:docMk/>
            <pc:sldMk cId="3249643261" sldId="259"/>
            <ac:cxnSpMk id="50" creationId="{2E2F21DC-5F0E-42CF-B89C-C1E25E175CB8}"/>
          </ac:cxnSpMkLst>
        </pc:cxnChg>
      </pc:sldChg>
      <pc:sldChg chg="modSp mod modClrScheme chgLayout">
        <pc:chgData name="Piotr Kupis" userId="S::222488@edu.p.lodz.pl::b091dfea-d503-419b-93f4-0d477d318f28" providerId="AD" clId="Web-{C26E117F-90C5-4369-8D5C-99E639949C2F}" dt="2020-12-08T12:45:54.096" v="542" actId="14100"/>
        <pc:sldMkLst>
          <pc:docMk/>
          <pc:sldMk cId="3069508027" sldId="260"/>
        </pc:sldMkLst>
        <pc:spChg chg="mod ord">
          <ac:chgData name="Piotr Kupis" userId="S::222488@edu.p.lodz.pl::b091dfea-d503-419b-93f4-0d477d318f28" providerId="AD" clId="Web-{C26E117F-90C5-4369-8D5C-99E639949C2F}" dt="2020-12-08T12:35:46.786" v="395" actId="14100"/>
          <ac:spMkLst>
            <pc:docMk/>
            <pc:sldMk cId="3069508027" sldId="260"/>
            <ac:spMk id="2" creationId="{321FB277-045C-4CCE-B7F8-6116D961404E}"/>
          </ac:spMkLst>
        </pc:spChg>
        <pc:spChg chg="mod ord">
          <ac:chgData name="Piotr Kupis" userId="S::222488@edu.p.lodz.pl::b091dfea-d503-419b-93f4-0d477d318f28" providerId="AD" clId="Web-{C26E117F-90C5-4369-8D5C-99E639949C2F}" dt="2020-12-08T12:45:54.096" v="542" actId="14100"/>
          <ac:spMkLst>
            <pc:docMk/>
            <pc:sldMk cId="3069508027" sldId="260"/>
            <ac:spMk id="3" creationId="{1395213A-35B1-4676-AD87-8383F746CB47}"/>
          </ac:spMkLst>
        </pc:spChg>
      </pc:sldChg>
      <pc:sldChg chg="addSp delSp modSp mod setBg modClrScheme setClrOvrMap delDesignElem chgLayout">
        <pc:chgData name="Piotr Kupis" userId="S::222488@edu.p.lodz.pl::b091dfea-d503-419b-93f4-0d477d318f28" providerId="AD" clId="Web-{C26E117F-90C5-4369-8D5C-99E639949C2F}" dt="2020-12-08T12:41:08.184" v="491" actId="1076"/>
        <pc:sldMkLst>
          <pc:docMk/>
          <pc:sldMk cId="3126958235" sldId="261"/>
        </pc:sldMkLst>
        <pc:spChg chg="mod ord">
          <ac:chgData name="Piotr Kupis" userId="S::222488@edu.p.lodz.pl::b091dfea-d503-419b-93f4-0d477d318f28" providerId="AD" clId="Web-{C26E117F-90C5-4369-8D5C-99E639949C2F}" dt="2020-12-08T12:41:08.184" v="491" actId="1076"/>
          <ac:spMkLst>
            <pc:docMk/>
            <pc:sldMk cId="3126958235" sldId="261"/>
            <ac:spMk id="2" creationId="{347EE313-4FBD-4280-8866-B07ABF9EFFC1}"/>
          </ac:spMkLst>
        </pc:spChg>
        <pc:spChg chg="mod ord">
          <ac:chgData name="Piotr Kupis" userId="S::222488@edu.p.lodz.pl::b091dfea-d503-419b-93f4-0d477d318f28" providerId="AD" clId="Web-{C26E117F-90C5-4369-8D5C-99E639949C2F}" dt="2020-12-08T12:39:01.665" v="450"/>
          <ac:spMkLst>
            <pc:docMk/>
            <pc:sldMk cId="3126958235" sldId="261"/>
            <ac:spMk id="3" creationId="{52604867-7C54-44E5-A786-74A1F6C336C6}"/>
          </ac:spMkLst>
        </pc:spChg>
        <pc:spChg chg="del">
          <ac:chgData name="Piotr Kupis" userId="S::222488@edu.p.lodz.pl::b091dfea-d503-419b-93f4-0d477d318f28" providerId="AD" clId="Web-{C26E117F-90C5-4369-8D5C-99E639949C2F}" dt="2020-12-08T12:30:30.497" v="342"/>
          <ac:spMkLst>
            <pc:docMk/>
            <pc:sldMk cId="3126958235" sldId="261"/>
            <ac:spMk id="9" creationId="{124D9F5B-C72B-41EE-97C2-D3600B62717D}"/>
          </ac:spMkLst>
        </pc:spChg>
        <pc:grpChg chg="add">
          <ac:chgData name="Piotr Kupis" userId="S::222488@edu.p.lodz.pl::b091dfea-d503-419b-93f4-0d477d318f28" providerId="AD" clId="Web-{C26E117F-90C5-4369-8D5C-99E639949C2F}" dt="2020-12-08T12:39:01.665" v="450"/>
          <ac:grpSpMkLst>
            <pc:docMk/>
            <pc:sldMk cId="3126958235" sldId="261"/>
            <ac:grpSpMk id="6" creationId="{6B975FEB-EB22-4265-87DB-98C8B1A03E61}"/>
          </ac:grpSpMkLst>
        </pc:grpChg>
        <pc:grpChg chg="del">
          <ac:chgData name="Piotr Kupis" userId="S::222488@edu.p.lodz.pl::b091dfea-d503-419b-93f4-0d477d318f28" providerId="AD" clId="Web-{C26E117F-90C5-4369-8D5C-99E639949C2F}" dt="2020-12-08T12:30:30.497" v="342"/>
          <ac:grpSpMkLst>
            <pc:docMk/>
            <pc:sldMk cId="3126958235" sldId="261"/>
            <ac:grpSpMk id="11" creationId="{0180A64C-1862-4B1B-8953-FA96DEE4C44F}"/>
          </ac:grpSpMkLst>
        </pc:grpChg>
        <pc:picChg chg="mod modCrop">
          <ac:chgData name="Piotr Kupis" userId="S::222488@edu.p.lodz.pl::b091dfea-d503-419b-93f4-0d477d318f28" providerId="AD" clId="Web-{C26E117F-90C5-4369-8D5C-99E639949C2F}" dt="2020-12-08T12:40:56.730" v="470" actId="1076"/>
          <ac:picMkLst>
            <pc:docMk/>
            <pc:sldMk cId="3126958235" sldId="261"/>
            <ac:picMk id="4" creationId="{15E8B5C7-BC7A-47A1-8CA5-D7340A48ECF2}"/>
          </ac:picMkLst>
        </pc:picChg>
      </pc:sldChg>
      <pc:sldChg chg="addSp delSp modSp mod modClrScheme chgLayout">
        <pc:chgData name="Piotr Kupis" userId="S::222488@edu.p.lodz.pl::b091dfea-d503-419b-93f4-0d477d318f28" providerId="AD" clId="Web-{C26E117F-90C5-4369-8D5C-99E639949C2F}" dt="2020-12-08T12:38:40.930" v="448"/>
        <pc:sldMkLst>
          <pc:docMk/>
          <pc:sldMk cId="3931530538" sldId="262"/>
        </pc:sldMkLst>
        <pc:spChg chg="add mod">
          <ac:chgData name="Piotr Kupis" userId="S::222488@edu.p.lodz.pl::b091dfea-d503-419b-93f4-0d477d318f28" providerId="AD" clId="Web-{C26E117F-90C5-4369-8D5C-99E639949C2F}" dt="2020-12-08T12:38:02.711" v="440" actId="1076"/>
          <ac:spMkLst>
            <pc:docMk/>
            <pc:sldMk cId="3931530538" sldId="262"/>
            <ac:spMk id="4" creationId="{9074A624-2133-451C-8504-2064E0253473}"/>
          </ac:spMkLst>
        </pc:spChg>
        <pc:spChg chg="add del mod">
          <ac:chgData name="Piotr Kupis" userId="S::222488@edu.p.lodz.pl::b091dfea-d503-419b-93f4-0d477d318f28" providerId="AD" clId="Web-{C26E117F-90C5-4369-8D5C-99E639949C2F}" dt="2020-12-08T12:38:40.930" v="448"/>
          <ac:spMkLst>
            <pc:docMk/>
            <pc:sldMk cId="3931530538" sldId="262"/>
            <ac:spMk id="5" creationId="{9E91D009-B095-42C9-BDB5-A1371A005942}"/>
          </ac:spMkLst>
        </pc:spChg>
      </pc:sldChg>
      <pc:sldChg chg="addSp delSp modSp mod modClrScheme chgLayout">
        <pc:chgData name="Piotr Kupis" userId="S::222488@edu.p.lodz.pl::b091dfea-d503-419b-93f4-0d477d318f28" providerId="AD" clId="Web-{C26E117F-90C5-4369-8D5C-99E639949C2F}" dt="2020-12-08T12:31:32.405" v="345"/>
        <pc:sldMkLst>
          <pc:docMk/>
          <pc:sldMk cId="1054419998" sldId="263"/>
        </pc:sldMkLst>
        <pc:spChg chg="mod ord">
          <ac:chgData name="Piotr Kupis" userId="S::222488@edu.p.lodz.pl::b091dfea-d503-419b-93f4-0d477d318f28" providerId="AD" clId="Web-{C26E117F-90C5-4369-8D5C-99E639949C2F}" dt="2020-12-08T12:31:32.405" v="345"/>
          <ac:spMkLst>
            <pc:docMk/>
            <pc:sldMk cId="1054419998" sldId="263"/>
            <ac:spMk id="2" creationId="{828F9618-1574-43C4-A32F-79F130BA326E}"/>
          </ac:spMkLst>
        </pc:spChg>
        <pc:spChg chg="add del">
          <ac:chgData name="Piotr Kupis" userId="S::222488@edu.p.lodz.pl::b091dfea-d503-419b-93f4-0d477d318f28" providerId="AD" clId="Web-{C26E117F-90C5-4369-8D5C-99E639949C2F}" dt="2020-12-08T12:01:33.520" v="1"/>
          <ac:spMkLst>
            <pc:docMk/>
            <pc:sldMk cId="1054419998" sldId="263"/>
            <ac:spMk id="6" creationId="{6E0BB882-CEB5-4F47-BC47-6F12D1AE51B7}"/>
          </ac:spMkLst>
        </pc:spChg>
        <pc:picChg chg="del">
          <ac:chgData name="Piotr Kupis" userId="S::222488@edu.p.lodz.pl::b091dfea-d503-419b-93f4-0d477d318f28" providerId="AD" clId="Web-{C26E117F-90C5-4369-8D5C-99E639949C2F}" dt="2020-12-08T12:10:49.064" v="127"/>
          <ac:picMkLst>
            <pc:docMk/>
            <pc:sldMk cId="1054419998" sldId="263"/>
            <ac:picMk id="3" creationId="{2F1FDB68-FF8F-4DC6-993A-D7251BDC4AD6}"/>
          </ac:picMkLst>
        </pc:picChg>
        <pc:picChg chg="del">
          <ac:chgData name="Piotr Kupis" userId="S::222488@edu.p.lodz.pl::b091dfea-d503-419b-93f4-0d477d318f28" providerId="AD" clId="Web-{C26E117F-90C5-4369-8D5C-99E639949C2F}" dt="2020-12-08T12:10:49.611" v="128"/>
          <ac:picMkLst>
            <pc:docMk/>
            <pc:sldMk cId="1054419998" sldId="263"/>
            <ac:picMk id="4" creationId="{943EE2FF-A5D5-4ACC-8DA9-B048D36F87FF}"/>
          </ac:picMkLst>
        </pc:picChg>
        <pc:picChg chg="del mod">
          <ac:chgData name="Piotr Kupis" userId="S::222488@edu.p.lodz.pl::b091dfea-d503-419b-93f4-0d477d318f28" providerId="AD" clId="Web-{C26E117F-90C5-4369-8D5C-99E639949C2F}" dt="2020-12-08T12:10:48.626" v="126"/>
          <ac:picMkLst>
            <pc:docMk/>
            <pc:sldMk cId="1054419998" sldId="263"/>
            <ac:picMk id="5" creationId="{4CBE5148-C1BD-4D4A-8F89-0ABFB975FAE8}"/>
          </ac:picMkLst>
        </pc:picChg>
        <pc:picChg chg="add del mod">
          <ac:chgData name="Piotr Kupis" userId="S::222488@edu.p.lodz.pl::b091dfea-d503-419b-93f4-0d477d318f28" providerId="AD" clId="Web-{C26E117F-90C5-4369-8D5C-99E639949C2F}" dt="2020-12-08T12:11:24.143" v="132"/>
          <ac:picMkLst>
            <pc:docMk/>
            <pc:sldMk cId="1054419998" sldId="263"/>
            <ac:picMk id="7" creationId="{E2D25BE3-0D21-49BE-BCFF-8A833D5BB0DA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4:25.006" v="162" actId="1076"/>
          <ac:picMkLst>
            <pc:docMk/>
            <pc:sldMk cId="1054419998" sldId="263"/>
            <ac:picMk id="8" creationId="{4E7E689C-9899-411A-87DD-6F7504720A30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4:15.615" v="160" actId="1076"/>
          <ac:picMkLst>
            <pc:docMk/>
            <pc:sldMk cId="1054419998" sldId="263"/>
            <ac:picMk id="9" creationId="{B895DB97-B64A-45D6-B8BD-A2BC7F57D6B0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4:44.116" v="164" actId="1076"/>
          <ac:picMkLst>
            <pc:docMk/>
            <pc:sldMk cId="1054419998" sldId="263"/>
            <ac:picMk id="10" creationId="{D0DAA7D4-94DB-416E-9A56-CC9536E0ACBC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4:14.100" v="159" actId="1076"/>
          <ac:picMkLst>
            <pc:docMk/>
            <pc:sldMk cId="1054419998" sldId="263"/>
            <ac:picMk id="11" creationId="{522A4A22-BB88-4A23-93AF-7B698B9352E3}"/>
          </ac:picMkLst>
        </pc:picChg>
      </pc:sldChg>
      <pc:sldChg chg="addSp delSp modSp add mod ord replId setBg modClrScheme delDesignElem chgLayout">
        <pc:chgData name="Piotr Kupis" userId="S::222488@edu.p.lodz.pl::b091dfea-d503-419b-93f4-0d477d318f28" providerId="AD" clId="Web-{C26E117F-90C5-4369-8D5C-99E639949C2F}" dt="2020-12-08T12:31:32.405" v="345"/>
        <pc:sldMkLst>
          <pc:docMk/>
          <pc:sldMk cId="1556000044" sldId="264"/>
        </pc:sldMkLst>
        <pc:spChg chg="mod ord">
          <ac:chgData name="Piotr Kupis" userId="S::222488@edu.p.lodz.pl::b091dfea-d503-419b-93f4-0d477d318f28" providerId="AD" clId="Web-{C26E117F-90C5-4369-8D5C-99E639949C2F}" dt="2020-12-08T12:31:32.405" v="345"/>
          <ac:spMkLst>
            <pc:docMk/>
            <pc:sldMk cId="1556000044" sldId="264"/>
            <ac:spMk id="2" creationId="{828F9618-1574-43C4-A32F-79F130BA326E}"/>
          </ac:spMkLst>
        </pc:spChg>
        <pc:spChg chg="add del">
          <ac:chgData name="Piotr Kupis" userId="S::222488@edu.p.lodz.pl::b091dfea-d503-419b-93f4-0d477d318f28" providerId="AD" clId="Web-{C26E117F-90C5-4369-8D5C-99E639949C2F}" dt="2020-12-08T12:30:30.497" v="342"/>
          <ac:spMkLst>
            <pc:docMk/>
            <pc:sldMk cId="1556000044" sldId="264"/>
            <ac:spMk id="21" creationId="{762362DE-7747-4D8B-99FA-8E36F0B15FF7}"/>
          </ac:spMkLst>
        </pc:spChg>
        <pc:grpChg chg="add del">
          <ac:chgData name="Piotr Kupis" userId="S::222488@edu.p.lodz.pl::b091dfea-d503-419b-93f4-0d477d318f28" providerId="AD" clId="Web-{C26E117F-90C5-4369-8D5C-99E639949C2F}" dt="2020-12-08T12:30:30.497" v="342"/>
          <ac:grpSpMkLst>
            <pc:docMk/>
            <pc:sldMk cId="1556000044" sldId="264"/>
            <ac:grpSpMk id="23" creationId="{25123E6E-F713-4254-A6BF-358CC8EC6C95}"/>
          </ac:grpSpMkLst>
        </pc:grpChg>
        <pc:picChg chg="del">
          <ac:chgData name="Piotr Kupis" userId="S::222488@edu.p.lodz.pl::b091dfea-d503-419b-93f4-0d477d318f28" providerId="AD" clId="Web-{C26E117F-90C5-4369-8D5C-99E639949C2F}" dt="2020-12-08T12:14:51.632" v="166"/>
          <ac:picMkLst>
            <pc:docMk/>
            <pc:sldMk cId="1556000044" sldId="264"/>
            <ac:picMk id="3" creationId="{2F1FDB68-FF8F-4DC6-993A-D7251BDC4AD6}"/>
          </ac:picMkLst>
        </pc:picChg>
        <pc:picChg chg="del">
          <ac:chgData name="Piotr Kupis" userId="S::222488@edu.p.lodz.pl::b091dfea-d503-419b-93f4-0d477d318f28" providerId="AD" clId="Web-{C26E117F-90C5-4369-8D5C-99E639949C2F}" dt="2020-12-08T12:14:52.382" v="167"/>
          <ac:picMkLst>
            <pc:docMk/>
            <pc:sldMk cId="1556000044" sldId="264"/>
            <ac:picMk id="4" creationId="{943EE2FF-A5D5-4ACC-8DA9-B048D36F87FF}"/>
          </ac:picMkLst>
        </pc:picChg>
        <pc:picChg chg="del">
          <ac:chgData name="Piotr Kupis" userId="S::222488@edu.p.lodz.pl::b091dfea-d503-419b-93f4-0d477d318f28" providerId="AD" clId="Web-{C26E117F-90C5-4369-8D5C-99E639949C2F}" dt="2020-12-08T12:14:51.132" v="165"/>
          <ac:picMkLst>
            <pc:docMk/>
            <pc:sldMk cId="1556000044" sldId="264"/>
            <ac:picMk id="5" creationId="{4CBE5148-C1BD-4D4A-8F89-0ABFB975FAE8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7:48.589" v="200" actId="1076"/>
          <ac:picMkLst>
            <pc:docMk/>
            <pc:sldMk cId="1556000044" sldId="264"/>
            <ac:picMk id="6" creationId="{212C741F-B43C-43EE-B108-2F649A7CBE24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8:00.199" v="203" actId="1076"/>
          <ac:picMkLst>
            <pc:docMk/>
            <pc:sldMk cId="1556000044" sldId="264"/>
            <ac:picMk id="7" creationId="{34CB8D81-CB5D-4948-A1C1-74F8A3B3B5FA}"/>
          </ac:picMkLst>
        </pc:picChg>
        <pc:picChg chg="add mod">
          <ac:chgData name="Piotr Kupis" userId="S::222488@edu.p.lodz.pl::b091dfea-d503-419b-93f4-0d477d318f28" providerId="AD" clId="Web-{C26E117F-90C5-4369-8D5C-99E639949C2F}" dt="2020-12-08T12:18:06.152" v="205" actId="1076"/>
          <ac:picMkLst>
            <pc:docMk/>
            <pc:sldMk cId="1556000044" sldId="264"/>
            <ac:picMk id="8" creationId="{9EE31972-15C1-4B31-9E79-51542024930C}"/>
          </ac:picMkLst>
        </pc:picChg>
        <pc:cxnChg chg="add del">
          <ac:chgData name="Piotr Kupis" userId="S::222488@edu.p.lodz.pl::b091dfea-d503-419b-93f4-0d477d318f28" providerId="AD" clId="Web-{C26E117F-90C5-4369-8D5C-99E639949C2F}" dt="2020-12-08T12:30:30.497" v="342"/>
          <ac:cxnSpMkLst>
            <pc:docMk/>
            <pc:sldMk cId="1556000044" sldId="264"/>
            <ac:cxnSpMk id="11" creationId="{0512F9CB-A1A0-4043-A103-F6A4B94B695A}"/>
          </ac:cxnSpMkLst>
        </pc:cxnChg>
        <pc:cxnChg chg="add del">
          <ac:chgData name="Piotr Kupis" userId="S::222488@edu.p.lodz.pl::b091dfea-d503-419b-93f4-0d477d318f28" providerId="AD" clId="Web-{C26E117F-90C5-4369-8D5C-99E639949C2F}" dt="2020-12-08T12:30:30.497" v="342"/>
          <ac:cxnSpMkLst>
            <pc:docMk/>
            <pc:sldMk cId="1556000044" sldId="264"/>
            <ac:cxnSpMk id="13" creationId="{ADBE6588-EE16-4389-857C-86A156D49E5D}"/>
          </ac:cxnSpMkLst>
        </pc:cxnChg>
        <pc:cxnChg chg="add del">
          <ac:chgData name="Piotr Kupis" userId="S::222488@edu.p.lodz.pl::b091dfea-d503-419b-93f4-0d477d318f28" providerId="AD" clId="Web-{C26E117F-90C5-4369-8D5C-99E639949C2F}" dt="2020-12-08T12:30:30.497" v="342"/>
          <ac:cxnSpMkLst>
            <pc:docMk/>
            <pc:sldMk cId="1556000044" sldId="264"/>
            <ac:cxnSpMk id="15" creationId="{17FD48D2-B0A7-413D-B947-AA55AC1296D5}"/>
          </ac:cxnSpMkLst>
        </pc:cxnChg>
        <pc:cxnChg chg="add del">
          <ac:chgData name="Piotr Kupis" userId="S::222488@edu.p.lodz.pl::b091dfea-d503-419b-93f4-0d477d318f28" providerId="AD" clId="Web-{C26E117F-90C5-4369-8D5C-99E639949C2F}" dt="2020-12-08T12:30:30.497" v="342"/>
          <ac:cxnSpMkLst>
            <pc:docMk/>
            <pc:sldMk cId="1556000044" sldId="264"/>
            <ac:cxnSpMk id="17" creationId="{2BE668D0-D906-4EEE-B32F-8C028624B837}"/>
          </ac:cxnSpMkLst>
        </pc:cxnChg>
        <pc:cxnChg chg="add del">
          <ac:chgData name="Piotr Kupis" userId="S::222488@edu.p.lodz.pl::b091dfea-d503-419b-93f4-0d477d318f28" providerId="AD" clId="Web-{C26E117F-90C5-4369-8D5C-99E639949C2F}" dt="2020-12-08T12:30:30.497" v="342"/>
          <ac:cxnSpMkLst>
            <pc:docMk/>
            <pc:sldMk cId="1556000044" sldId="264"/>
            <ac:cxnSpMk id="19" creationId="{D1DE67A3-B8F6-4CFD-A8E0-D15200F23152}"/>
          </ac:cxnSpMkLst>
        </pc:cxnChg>
      </pc:sldChg>
      <pc:sldChg chg="modSp">
        <pc:chgData name="Piotr Kupis" userId="S::222488@edu.p.lodz.pl::b091dfea-d503-419b-93f4-0d477d318f28" providerId="AD" clId="Web-{C26E117F-90C5-4369-8D5C-99E639949C2F}" dt="2020-12-08T12:46:36.769" v="550" actId="1076"/>
        <pc:sldMkLst>
          <pc:docMk/>
          <pc:sldMk cId="1923553730" sldId="266"/>
        </pc:sldMkLst>
        <pc:spChg chg="mod">
          <ac:chgData name="Piotr Kupis" userId="S::222488@edu.p.lodz.pl::b091dfea-d503-419b-93f4-0d477d318f28" providerId="AD" clId="Web-{C26E117F-90C5-4369-8D5C-99E639949C2F}" dt="2020-12-08T12:45:41.049" v="541" actId="20577"/>
          <ac:spMkLst>
            <pc:docMk/>
            <pc:sldMk cId="1923553730" sldId="266"/>
            <ac:spMk id="2" creationId="{828F9618-1574-43C4-A32F-79F130BA326E}"/>
          </ac:spMkLst>
        </pc:spChg>
        <pc:picChg chg="mod">
          <ac:chgData name="Piotr Kupis" userId="S::222488@edu.p.lodz.pl::b091dfea-d503-419b-93f4-0d477d318f28" providerId="AD" clId="Web-{C26E117F-90C5-4369-8D5C-99E639949C2F}" dt="2020-12-08T12:46:32.691" v="549" actId="1076"/>
          <ac:picMkLst>
            <pc:docMk/>
            <pc:sldMk cId="1923553730" sldId="266"/>
            <ac:picMk id="4" creationId="{1F64815A-125A-4759-9A03-8FBC38333AFE}"/>
          </ac:picMkLst>
        </pc:picChg>
        <pc:picChg chg="mod">
          <ac:chgData name="Piotr Kupis" userId="S::222488@edu.p.lodz.pl::b091dfea-d503-419b-93f4-0d477d318f28" providerId="AD" clId="Web-{C26E117F-90C5-4369-8D5C-99E639949C2F}" dt="2020-12-08T12:46:28.738" v="547" actId="1076"/>
          <ac:picMkLst>
            <pc:docMk/>
            <pc:sldMk cId="1923553730" sldId="266"/>
            <ac:picMk id="5" creationId="{0A9B6D3D-E543-42EE-A14D-63252D39FEC9}"/>
          </ac:picMkLst>
        </pc:picChg>
        <pc:picChg chg="mod">
          <ac:chgData name="Piotr Kupis" userId="S::222488@edu.p.lodz.pl::b091dfea-d503-419b-93f4-0d477d318f28" providerId="AD" clId="Web-{C26E117F-90C5-4369-8D5C-99E639949C2F}" dt="2020-12-08T12:46:36.769" v="550" actId="1076"/>
          <ac:picMkLst>
            <pc:docMk/>
            <pc:sldMk cId="1923553730" sldId="266"/>
            <ac:picMk id="9" creationId="{51C0BC08-0DDB-41EA-B1BC-5021EE66C1BD}"/>
          </ac:picMkLst>
        </pc:picChg>
      </pc:sldChg>
      <pc:sldChg chg="modSp ord">
        <pc:chgData name="Piotr Kupis" userId="S::222488@edu.p.lodz.pl::b091dfea-d503-419b-93f4-0d477d318f28" providerId="AD" clId="Web-{C26E117F-90C5-4369-8D5C-99E639949C2F}" dt="2020-12-08T12:47:41.568" v="555" actId="14100"/>
        <pc:sldMkLst>
          <pc:docMk/>
          <pc:sldMk cId="1082446252" sldId="267"/>
        </pc:sldMkLst>
        <pc:spChg chg="mod">
          <ac:chgData name="Piotr Kupis" userId="S::222488@edu.p.lodz.pl::b091dfea-d503-419b-93f4-0d477d318f28" providerId="AD" clId="Web-{C26E117F-90C5-4369-8D5C-99E639949C2F}" dt="2020-12-08T12:44:11.891" v="528" actId="20577"/>
          <ac:spMkLst>
            <pc:docMk/>
            <pc:sldMk cId="1082446252" sldId="267"/>
            <ac:spMk id="2" creationId="{D7D44993-C7AD-416B-9383-C7E07F93FD63}"/>
          </ac:spMkLst>
        </pc:spChg>
        <pc:picChg chg="mod">
          <ac:chgData name="Piotr Kupis" userId="S::222488@edu.p.lodz.pl::b091dfea-d503-419b-93f4-0d477d318f28" providerId="AD" clId="Web-{C26E117F-90C5-4369-8D5C-99E639949C2F}" dt="2020-12-08T12:47:41.568" v="555" actId="14100"/>
          <ac:picMkLst>
            <pc:docMk/>
            <pc:sldMk cId="1082446252" sldId="267"/>
            <ac:picMk id="4" creationId="{654FE290-7AA8-48AE-8769-60558391CB42}"/>
          </ac:picMkLst>
        </pc:picChg>
        <pc:picChg chg="mod">
          <ac:chgData name="Piotr Kupis" userId="S::222488@edu.p.lodz.pl::b091dfea-d503-419b-93f4-0d477d318f28" providerId="AD" clId="Web-{C26E117F-90C5-4369-8D5C-99E639949C2F}" dt="2020-12-08T12:44:30.282" v="538" actId="1076"/>
          <ac:picMkLst>
            <pc:docMk/>
            <pc:sldMk cId="1082446252" sldId="267"/>
            <ac:picMk id="6" creationId="{D38B0D85-2E55-4F2E-9A1D-8896A6A0C302}"/>
          </ac:picMkLst>
        </pc:picChg>
        <pc:picChg chg="mod">
          <ac:chgData name="Piotr Kupis" userId="S::222488@edu.p.lodz.pl::b091dfea-d503-419b-93f4-0d477d318f28" providerId="AD" clId="Web-{C26E117F-90C5-4369-8D5C-99E639949C2F}" dt="2020-12-08T12:44:20.407" v="533" actId="1076"/>
          <ac:picMkLst>
            <pc:docMk/>
            <pc:sldMk cId="1082446252" sldId="267"/>
            <ac:picMk id="7" creationId="{A6E782BC-805A-4D5E-991B-05615ABC8B4F}"/>
          </ac:picMkLst>
        </pc:picChg>
      </pc:sldChg>
      <pc:sldChg chg="modSp ord">
        <pc:chgData name="Piotr Kupis" userId="S::222488@edu.p.lodz.pl::b091dfea-d503-419b-93f4-0d477d318f28" providerId="AD" clId="Web-{C26E117F-90C5-4369-8D5C-99E639949C2F}" dt="2020-12-08T12:43:56.594" v="521" actId="20577"/>
        <pc:sldMkLst>
          <pc:docMk/>
          <pc:sldMk cId="1489445929" sldId="268"/>
        </pc:sldMkLst>
        <pc:spChg chg="mod">
          <ac:chgData name="Piotr Kupis" userId="S::222488@edu.p.lodz.pl::b091dfea-d503-419b-93f4-0d477d318f28" providerId="AD" clId="Web-{C26E117F-90C5-4369-8D5C-99E639949C2F}" dt="2020-12-08T12:43:56.594" v="521" actId="20577"/>
          <ac:spMkLst>
            <pc:docMk/>
            <pc:sldMk cId="1489445929" sldId="268"/>
            <ac:spMk id="2" creationId="{D7D44993-C7AD-416B-9383-C7E07F93FD63}"/>
          </ac:spMkLst>
        </pc:spChg>
        <pc:picChg chg="mod">
          <ac:chgData name="Piotr Kupis" userId="S::222488@edu.p.lodz.pl::b091dfea-d503-419b-93f4-0d477d318f28" providerId="AD" clId="Web-{C26E117F-90C5-4369-8D5C-99E639949C2F}" dt="2020-12-08T12:43:51.890" v="518" actId="1076"/>
          <ac:picMkLst>
            <pc:docMk/>
            <pc:sldMk cId="1489445929" sldId="268"/>
            <ac:picMk id="3" creationId="{6B1A5568-11F8-4510-82CC-4D82B532B11B}"/>
          </ac:picMkLst>
        </pc:picChg>
        <pc:picChg chg="mod">
          <ac:chgData name="Piotr Kupis" userId="S::222488@edu.p.lodz.pl::b091dfea-d503-419b-93f4-0d477d318f28" providerId="AD" clId="Web-{C26E117F-90C5-4369-8D5C-99E639949C2F}" dt="2020-12-08T12:43:49.687" v="517" actId="1076"/>
          <ac:picMkLst>
            <pc:docMk/>
            <pc:sldMk cId="1489445929" sldId="268"/>
            <ac:picMk id="4" creationId="{CC3EDB80-3A7F-4379-9A5A-8F76AE1CB37D}"/>
          </ac:picMkLst>
        </pc:picChg>
      </pc:sldChg>
      <pc:sldMasterChg chg="del delSldLayout">
        <pc:chgData name="Piotr Kupis" userId="S::222488@edu.p.lodz.pl::b091dfea-d503-419b-93f4-0d477d318f28" providerId="AD" clId="Web-{C26E117F-90C5-4369-8D5C-99E639949C2F}" dt="2020-12-08T12:30:30.497" v="342"/>
        <pc:sldMasterMkLst>
          <pc:docMk/>
          <pc:sldMasterMk cId="701936215" sldId="2147483822"/>
        </pc:sldMasterMkLst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342585392" sldId="2147483823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3817847873" sldId="2147483824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1793493708" sldId="2147483825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149462857" sldId="2147483826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167070459" sldId="2147483827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970015134" sldId="2147483828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968240227" sldId="2147483829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015450386" sldId="2147483830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450529143" sldId="2147483831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4104469362" sldId="2147483832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4199040865" sldId="2147483833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3006253438" sldId="2147483834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581611540" sldId="2147483835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863389456" sldId="2147483836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3270199112" sldId="2147483837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2929645647" sldId="2147483838"/>
          </pc:sldLayoutMkLst>
        </pc:sldLayoutChg>
        <pc:sldLayoutChg chg="del">
          <pc:chgData name="Piotr Kupis" userId="S::222488@edu.p.lodz.pl::b091dfea-d503-419b-93f4-0d477d318f28" providerId="AD" clId="Web-{C26E117F-90C5-4369-8D5C-99E639949C2F}" dt="2020-12-08T12:30:30.497" v="342"/>
          <pc:sldLayoutMkLst>
            <pc:docMk/>
            <pc:sldMasterMk cId="701936215" sldId="2147483822"/>
            <pc:sldLayoutMk cId="3507974630" sldId="2147483839"/>
          </pc:sldLayoutMkLst>
        </pc:sldLayoutChg>
      </pc:sldMasterChg>
      <pc:sldMasterChg chg="add del addSldLayout delSldLayout modSldLayout">
        <pc:chgData name="Piotr Kupis" userId="S::222488@edu.p.lodz.pl::b091dfea-d503-419b-93f4-0d477d318f28" providerId="AD" clId="Web-{C26E117F-90C5-4369-8D5C-99E639949C2F}" dt="2020-12-08T12:30:43.451" v="343"/>
        <pc:sldMasterMkLst>
          <pc:docMk/>
          <pc:sldMasterMk cId="748339954" sldId="2147483840"/>
        </pc:sldMasterMkLst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3520843057" sldId="2147483841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1381362840" sldId="2147483842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3527245905" sldId="2147483843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779491767" sldId="2147483844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1985813182" sldId="2147483845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1168331675" sldId="2147483846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3501871744" sldId="2147483847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2033252451" sldId="2147483848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1849076259" sldId="2147483849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710941456" sldId="2147483850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0:43.451" v="343"/>
          <pc:sldLayoutMkLst>
            <pc:docMk/>
            <pc:sldMasterMk cId="748339954" sldId="2147483840"/>
            <pc:sldLayoutMk cId="984616500" sldId="2147483851"/>
          </pc:sldLayoutMkLst>
        </pc:sldLayoutChg>
      </pc:sldMasterChg>
      <pc:sldMasterChg chg="add del addSldLayout delSldLayout modSldLayout">
        <pc:chgData name="Piotr Kupis" userId="S::222488@edu.p.lodz.pl::b091dfea-d503-419b-93f4-0d477d318f28" providerId="AD" clId="Web-{C26E117F-90C5-4369-8D5C-99E639949C2F}" dt="2020-12-08T12:31:19.920" v="344"/>
        <pc:sldMasterMkLst>
          <pc:docMk/>
          <pc:sldMasterMk cId="104004935" sldId="2147483852"/>
        </pc:sldMasterMkLst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988994278" sldId="2147483853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1193937653" sldId="2147483854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3616900460" sldId="2147483855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17067835" sldId="2147483856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1753844038" sldId="2147483857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311726752" sldId="2147483858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735891386" sldId="2147483859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256833177" sldId="2147483860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2563751371" sldId="2147483861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3307923680" sldId="2147483862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883692233" sldId="2147483863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3448154116" sldId="2147483864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4132280479" sldId="2147483865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480590830" sldId="2147483866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3707680607" sldId="2147483867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807078127" sldId="2147483868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19.920" v="344"/>
          <pc:sldLayoutMkLst>
            <pc:docMk/>
            <pc:sldMasterMk cId="104004935" sldId="2147483852"/>
            <pc:sldLayoutMk cId="3069045496" sldId="2147483869"/>
          </pc:sldLayoutMkLst>
        </pc:sldLayoutChg>
      </pc:sldMasterChg>
      <pc:sldMasterChg chg="add del addSldLayout delSldLayout modSldLayout">
        <pc:chgData name="Piotr Kupis" userId="S::222488@edu.p.lodz.pl::b091dfea-d503-419b-93f4-0d477d318f28" providerId="AD" clId="Web-{C26E117F-90C5-4369-8D5C-99E639949C2F}" dt="2020-12-08T12:31:32.405" v="345"/>
        <pc:sldMasterMkLst>
          <pc:docMk/>
          <pc:sldMasterMk cId="187969305" sldId="2147483870"/>
        </pc:sldMasterMkLst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876980734" sldId="2147483871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3043156582" sldId="2147483872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1711833412" sldId="2147483873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4111654845" sldId="2147483874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4130888777" sldId="2147483875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3817672093" sldId="2147483876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3564342344" sldId="2147483877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2886404398" sldId="2147483878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1187805793" sldId="2147483879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1726168786" sldId="2147483880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1008214386" sldId="2147483881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2056923738" sldId="2147483882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292706142" sldId="2147483883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3834763206" sldId="2147483884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3454152558" sldId="2147483885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4209371559" sldId="2147483886"/>
          </pc:sldLayoutMkLst>
        </pc:sldLayoutChg>
        <pc:sldLayoutChg chg="add del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187969305" sldId="2147483870"/>
            <pc:sldLayoutMk cId="21422730" sldId="2147483887"/>
          </pc:sldLayoutMkLst>
        </pc:sldLayoutChg>
      </pc:sldMasterChg>
      <pc:sldMasterChg chg="add addSldLayout modSldLayout">
        <pc:chgData name="Piotr Kupis" userId="S::222488@edu.p.lodz.pl::b091dfea-d503-419b-93f4-0d477d318f28" providerId="AD" clId="Web-{C26E117F-90C5-4369-8D5C-99E639949C2F}" dt="2020-12-08T12:31:32.405" v="345"/>
        <pc:sldMasterMkLst>
          <pc:docMk/>
          <pc:sldMasterMk cId="3618228012" sldId="2147483888"/>
        </pc:sldMasterMkLst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821385007" sldId="2147483889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1703651634" sldId="2147483890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395966856" sldId="2147483891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138395811" sldId="2147483892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1503554642" sldId="2147483893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489025423" sldId="2147483894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981514608" sldId="2147483895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2236150141" sldId="2147483896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1666663449" sldId="2147483897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773435076" sldId="2147483898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755762607" sldId="2147483899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2153026262" sldId="2147483900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2922148079" sldId="2147483901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106279151" sldId="2147483902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1898277426" sldId="2147483903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293163157" sldId="2147483904"/>
          </pc:sldLayoutMkLst>
        </pc:sldLayoutChg>
        <pc:sldLayoutChg chg="add mod replId">
          <pc:chgData name="Piotr Kupis" userId="S::222488@edu.p.lodz.pl::b091dfea-d503-419b-93f4-0d477d318f28" providerId="AD" clId="Web-{C26E117F-90C5-4369-8D5C-99E639949C2F}" dt="2020-12-08T12:31:32.405" v="345"/>
          <pc:sldLayoutMkLst>
            <pc:docMk/>
            <pc:sldMasterMk cId="3618228012" sldId="2147483888"/>
            <pc:sldLayoutMk cId="329145632" sldId="2147483905"/>
          </pc:sldLayoutMkLst>
        </pc:sldLayoutChg>
      </pc:sldMasterChg>
    </pc:docChg>
  </pc:docChgLst>
  <pc:docChgLst>
    <pc:chgData name="Michał Jankowski" userId="S::215744@edu.p.lodz.pl::e971c100-48b3-45c2-b373-f01a7fdf3c3c" providerId="AD" clId="Web-{4D24E061-6658-4A25-8A6C-7147583D2179}"/>
    <pc:docChg chg="addSld delSld modSld addMainMaster delMainMaster">
      <pc:chgData name="Michał Jankowski" userId="S::215744@edu.p.lodz.pl::e971c100-48b3-45c2-b373-f01a7fdf3c3c" providerId="AD" clId="Web-{4D24E061-6658-4A25-8A6C-7147583D2179}" dt="2020-12-07T11:12:37.112" v="884" actId="20577"/>
      <pc:docMkLst>
        <pc:docMk/>
      </pc:docMkLst>
      <pc:sldChg chg="delSp modSp del mod modClrScheme delAnim delDesignElem chgLayout">
        <pc:chgData name="Michał Jankowski" userId="S::215744@edu.p.lodz.pl::e971c100-48b3-45c2-b373-f01a7fdf3c3c" providerId="AD" clId="Web-{4D24E061-6658-4A25-8A6C-7147583D2179}" dt="2020-12-07T10:52:26.708" v="20"/>
        <pc:sldMkLst>
          <pc:docMk/>
          <pc:sldMk cId="1509929530" sldId="256"/>
        </pc:sldMkLst>
        <pc:spChg chg="mod ord">
          <ac:chgData name="Michał Jankowski" userId="S::215744@edu.p.lodz.pl::e971c100-48b3-45c2-b373-f01a7fdf3c3c" providerId="AD" clId="Web-{4D24E061-6658-4A25-8A6C-7147583D2179}" dt="2020-12-07T10:52:18.036" v="19"/>
          <ac:spMkLst>
            <pc:docMk/>
            <pc:sldMk cId="1509929530" sldId="256"/>
            <ac:spMk id="2" creationId="{2CBC4C78-1E52-4F7A-A5E1-36B15A792114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0:52:18.036" v="19"/>
          <ac:spMkLst>
            <pc:docMk/>
            <pc:sldMk cId="1509929530" sldId="256"/>
            <ac:spMk id="3" creationId="{7C8DEC2B-E240-4A1B-A24B-54A29E91D947}"/>
          </ac:spMkLst>
        </pc:spChg>
        <pc:spChg chg="del">
          <ac:chgData name="Michał Jankowski" userId="S::215744@edu.p.lodz.pl::e971c100-48b3-45c2-b373-f01a7fdf3c3c" providerId="AD" clId="Web-{4D24E061-6658-4A25-8A6C-7147583D2179}" dt="2020-12-07T10:51:48.911" v="15"/>
          <ac:spMkLst>
            <pc:docMk/>
            <pc:sldMk cId="1509929530" sldId="256"/>
            <ac:spMk id="6" creationId="{E2C05438-8975-4783-BCC7-9A4F0BD17978}"/>
          </ac:spMkLst>
        </pc:spChg>
        <pc:spChg chg="del">
          <ac:chgData name="Michał Jankowski" userId="S::215744@edu.p.lodz.pl::e971c100-48b3-45c2-b373-f01a7fdf3c3c" providerId="AD" clId="Web-{4D24E061-6658-4A25-8A6C-7147583D2179}" dt="2020-12-07T10:51:48.911" v="15"/>
          <ac:spMkLst>
            <pc:docMk/>
            <pc:sldMk cId="1509929530" sldId="256"/>
            <ac:spMk id="7" creationId="{DF0ACCC9-A5C0-44FC-9472-E3E4BF4B41A7}"/>
          </ac:spMkLst>
        </pc:spChg>
        <pc:spChg chg="del">
          <ac:chgData name="Michał Jankowski" userId="S::215744@edu.p.lodz.pl::e971c100-48b3-45c2-b373-f01a7fdf3c3c" providerId="AD" clId="Web-{4D24E061-6658-4A25-8A6C-7147583D2179}" dt="2020-12-07T10:51:48.911" v="15"/>
          <ac:spMkLst>
            <pc:docMk/>
            <pc:sldMk cId="1509929530" sldId="256"/>
            <ac:spMk id="8" creationId="{E8B8E8AE-1882-46F3-94E7-A2A39149475C}"/>
          </ac:spMkLst>
        </pc:spChg>
        <pc:spChg chg="del">
          <ac:chgData name="Michał Jankowski" userId="S::215744@edu.p.lodz.pl::e971c100-48b3-45c2-b373-f01a7fdf3c3c" providerId="AD" clId="Web-{4D24E061-6658-4A25-8A6C-7147583D2179}" dt="2020-12-07T10:51:48.911" v="15"/>
          <ac:spMkLst>
            <pc:docMk/>
            <pc:sldMk cId="1509929530" sldId="256"/>
            <ac:spMk id="10" creationId="{F5AE0C4B-4D5E-48B0-929B-038F7E948410}"/>
          </ac:spMkLst>
        </pc:spChg>
        <pc:picChg chg="del">
          <ac:chgData name="Michał Jankowski" userId="S::215744@edu.p.lodz.pl::e971c100-48b3-45c2-b373-f01a7fdf3c3c" providerId="AD" clId="Web-{4D24E061-6658-4A25-8A6C-7147583D2179}" dt="2020-12-07T10:50:55.473" v="14"/>
          <ac:picMkLst>
            <pc:docMk/>
            <pc:sldMk cId="1509929530" sldId="256"/>
            <ac:picMk id="4" creationId="{9408A610-D81D-4347-B123-34A9D9FEB85E}"/>
          </ac:picMkLst>
        </pc:picChg>
      </pc:sldChg>
      <pc:sldChg chg="modSp mod modClrScheme chgLayout">
        <pc:chgData name="Michał Jankowski" userId="S::215744@edu.p.lodz.pl::e971c100-48b3-45c2-b373-f01a7fdf3c3c" providerId="AD" clId="Web-{4D24E061-6658-4A25-8A6C-7147583D2179}" dt="2020-12-07T11:01:27.058" v="697"/>
        <pc:sldMkLst>
          <pc:docMk/>
          <pc:sldMk cId="2246383972" sldId="257"/>
        </pc:sldMkLst>
        <pc:spChg chg="mod ord">
          <ac:chgData name="Michał Jankowski" userId="S::215744@edu.p.lodz.pl::e971c100-48b3-45c2-b373-f01a7fdf3c3c" providerId="AD" clId="Web-{4D24E061-6658-4A25-8A6C-7147583D2179}" dt="2020-12-07T11:01:27.058" v="697"/>
          <ac:spMkLst>
            <pc:docMk/>
            <pc:sldMk cId="2246383972" sldId="257"/>
            <ac:spMk id="2" creationId="{0FA90097-3BFE-4F09-8076-40BBB3876031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1:01:27.058" v="697"/>
          <ac:spMkLst>
            <pc:docMk/>
            <pc:sldMk cId="2246383972" sldId="257"/>
            <ac:spMk id="3" creationId="{49D4A8A1-B0FC-43CA-9CF8-C5B2F6F4C44E}"/>
          </ac:spMkLst>
        </pc:spChg>
      </pc:sldChg>
      <pc:sldChg chg="modSp new mod modClrScheme chgLayout">
        <pc:chgData name="Michał Jankowski" userId="S::215744@edu.p.lodz.pl::e971c100-48b3-45c2-b373-f01a7fdf3c3c" providerId="AD" clId="Web-{4D24E061-6658-4A25-8A6C-7147583D2179}" dt="2020-12-07T11:12:33.831" v="882" actId="20577"/>
        <pc:sldMkLst>
          <pc:docMk/>
          <pc:sldMk cId="4173723432" sldId="258"/>
        </pc:sldMkLst>
        <pc:spChg chg="mod ord">
          <ac:chgData name="Michał Jankowski" userId="S::215744@edu.p.lodz.pl::e971c100-48b3-45c2-b373-f01a7fdf3c3c" providerId="AD" clId="Web-{4D24E061-6658-4A25-8A6C-7147583D2179}" dt="2020-12-07T11:01:27.058" v="697"/>
          <ac:spMkLst>
            <pc:docMk/>
            <pc:sldMk cId="4173723432" sldId="258"/>
            <ac:spMk id="2" creationId="{758DF445-A9F8-48FA-957D-B22F503FAEE7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1:12:33.831" v="882" actId="20577"/>
          <ac:spMkLst>
            <pc:docMk/>
            <pc:sldMk cId="4173723432" sldId="258"/>
            <ac:spMk id="3" creationId="{FC05D7B1-044B-4028-A7A6-56AF7E3BEB99}"/>
          </ac:spMkLst>
        </pc:spChg>
      </pc:sldChg>
      <pc:sldChg chg="addSp modSp mod modClrScheme chgLayout">
        <pc:chgData name="Michał Jankowski" userId="S::215744@edu.p.lodz.pl::e971c100-48b3-45c2-b373-f01a7fdf3c3c" providerId="AD" clId="Web-{4D24E061-6658-4A25-8A6C-7147583D2179}" dt="2020-12-07T11:01:42.308" v="700" actId="14100"/>
        <pc:sldMkLst>
          <pc:docMk/>
          <pc:sldMk cId="3249643261" sldId="259"/>
        </pc:sldMkLst>
        <pc:spChg chg="mod ord">
          <ac:chgData name="Michał Jankowski" userId="S::215744@edu.p.lodz.pl::e971c100-48b3-45c2-b373-f01a7fdf3c3c" providerId="AD" clId="Web-{4D24E061-6658-4A25-8A6C-7147583D2179}" dt="2020-12-07T11:01:27.058" v="697"/>
          <ac:spMkLst>
            <pc:docMk/>
            <pc:sldMk cId="3249643261" sldId="259"/>
            <ac:spMk id="2" creationId="{569A9146-3818-4CE5-A010-0CD33E2A283A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1:01:27.058" v="697"/>
          <ac:spMkLst>
            <pc:docMk/>
            <pc:sldMk cId="3249643261" sldId="259"/>
            <ac:spMk id="3" creationId="{63A6DA10-68D2-4142-B38D-836DCC6FE858}"/>
          </ac:spMkLst>
        </pc:spChg>
        <pc:picChg chg="add mod">
          <ac:chgData name="Michał Jankowski" userId="S::215744@edu.p.lodz.pl::e971c100-48b3-45c2-b373-f01a7fdf3c3c" providerId="AD" clId="Web-{4D24E061-6658-4A25-8A6C-7147583D2179}" dt="2020-12-07T11:00:36.714" v="694" actId="1076"/>
          <ac:picMkLst>
            <pc:docMk/>
            <pc:sldMk cId="3249643261" sldId="259"/>
            <ac:picMk id="4" creationId="{3F611C01-5046-4EC7-A925-EE98EE8F93A5}"/>
          </ac:picMkLst>
        </pc:picChg>
        <pc:picChg chg="add mod">
          <ac:chgData name="Michał Jankowski" userId="S::215744@edu.p.lodz.pl::e971c100-48b3-45c2-b373-f01a7fdf3c3c" providerId="AD" clId="Web-{4D24E061-6658-4A25-8A6C-7147583D2179}" dt="2020-12-07T11:01:42.308" v="700" actId="14100"/>
          <ac:picMkLst>
            <pc:docMk/>
            <pc:sldMk cId="3249643261" sldId="259"/>
            <ac:picMk id="5" creationId="{E94AFEAF-92EB-496F-888C-13029BD96AA4}"/>
          </ac:picMkLst>
        </pc:picChg>
      </pc:sldChg>
      <pc:sldChg chg="addSp modSp new mod setBg modClrScheme chgLayout">
        <pc:chgData name="Michał Jankowski" userId="S::215744@edu.p.lodz.pl::e971c100-48b3-45c2-b373-f01a7fdf3c3c" providerId="AD" clId="Web-{4D24E061-6658-4A25-8A6C-7147583D2179}" dt="2020-12-07T11:09:51.923" v="878" actId="20577"/>
        <pc:sldMkLst>
          <pc:docMk/>
          <pc:sldMk cId="3069508027" sldId="260"/>
        </pc:sldMkLst>
        <pc:spChg chg="mod ord">
          <ac:chgData name="Michał Jankowski" userId="S::215744@edu.p.lodz.pl::e971c100-48b3-45c2-b373-f01a7fdf3c3c" providerId="AD" clId="Web-{4D24E061-6658-4A25-8A6C-7147583D2179}" dt="2020-12-07T11:09:51.923" v="878" actId="20577"/>
          <ac:spMkLst>
            <pc:docMk/>
            <pc:sldMk cId="3069508027" sldId="260"/>
            <ac:spMk id="2" creationId="{321FB277-045C-4CCE-B7F8-6116D961404E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1:03:32.419" v="777" actId="20577"/>
          <ac:spMkLst>
            <pc:docMk/>
            <pc:sldMk cId="3069508027" sldId="260"/>
            <ac:spMk id="3" creationId="{1395213A-35B1-4676-AD87-8383F746CB47}"/>
          </ac:spMkLst>
        </pc:spChg>
        <pc:spChg chg="add">
          <ac:chgData name="Michał Jankowski" userId="S::215744@edu.p.lodz.pl::e971c100-48b3-45c2-b373-f01a7fdf3c3c" providerId="AD" clId="Web-{4D24E061-6658-4A25-8A6C-7147583D2179}" dt="2020-12-07T10:57:17.462" v="522"/>
          <ac:spMkLst>
            <pc:docMk/>
            <pc:sldMk cId="3069508027" sldId="260"/>
            <ac:spMk id="8" creationId="{290FE681-1E05-478A-89DC-5F7AB37CFD77}"/>
          </ac:spMkLst>
        </pc:spChg>
        <pc:cxnChg chg="add">
          <ac:chgData name="Michał Jankowski" userId="S::215744@edu.p.lodz.pl::e971c100-48b3-45c2-b373-f01a7fdf3c3c" providerId="AD" clId="Web-{4D24E061-6658-4A25-8A6C-7147583D2179}" dt="2020-12-07T10:57:17.462" v="522"/>
          <ac:cxnSpMkLst>
            <pc:docMk/>
            <pc:sldMk cId="3069508027" sldId="260"/>
            <ac:cxnSpMk id="10" creationId="{2E2F21DC-5F0E-42CF-B89C-C1E25E175CB8}"/>
          </ac:cxnSpMkLst>
        </pc:cxnChg>
      </pc:sldChg>
      <pc:sldChg chg="addSp modSp new mod setBg modClrScheme setClrOvrMap chgLayout">
        <pc:chgData name="Michał Jankowski" userId="S::215744@edu.p.lodz.pl::e971c100-48b3-45c2-b373-f01a7fdf3c3c" providerId="AD" clId="Web-{4D24E061-6658-4A25-8A6C-7147583D2179}" dt="2020-12-07T11:07:24.734" v="862"/>
        <pc:sldMkLst>
          <pc:docMk/>
          <pc:sldMk cId="3126958235" sldId="261"/>
        </pc:sldMkLst>
        <pc:spChg chg="mod ord">
          <ac:chgData name="Michał Jankowski" userId="S::215744@edu.p.lodz.pl::e971c100-48b3-45c2-b373-f01a7fdf3c3c" providerId="AD" clId="Web-{4D24E061-6658-4A25-8A6C-7147583D2179}" dt="2020-12-07T11:07:24.734" v="862"/>
          <ac:spMkLst>
            <pc:docMk/>
            <pc:sldMk cId="3126958235" sldId="261"/>
            <ac:spMk id="2" creationId="{347EE313-4FBD-4280-8866-B07ABF9EFFC1}"/>
          </ac:spMkLst>
        </pc:spChg>
        <pc:spChg chg="mod ord">
          <ac:chgData name="Michał Jankowski" userId="S::215744@edu.p.lodz.pl::e971c100-48b3-45c2-b373-f01a7fdf3c3c" providerId="AD" clId="Web-{4D24E061-6658-4A25-8A6C-7147583D2179}" dt="2020-12-07T11:07:24.734" v="862"/>
          <ac:spMkLst>
            <pc:docMk/>
            <pc:sldMk cId="3126958235" sldId="261"/>
            <ac:spMk id="3" creationId="{52604867-7C54-44E5-A786-74A1F6C336C6}"/>
          </ac:spMkLst>
        </pc:spChg>
        <pc:spChg chg="add">
          <ac:chgData name="Michał Jankowski" userId="S::215744@edu.p.lodz.pl::e971c100-48b3-45c2-b373-f01a7fdf3c3c" providerId="AD" clId="Web-{4D24E061-6658-4A25-8A6C-7147583D2179}" dt="2020-12-07T11:07:24.734" v="862"/>
          <ac:spMkLst>
            <pc:docMk/>
            <pc:sldMk cId="3126958235" sldId="261"/>
            <ac:spMk id="9" creationId="{124D9F5B-C72B-41EE-97C2-D3600B62717D}"/>
          </ac:spMkLst>
        </pc:spChg>
        <pc:grpChg chg="add">
          <ac:chgData name="Michał Jankowski" userId="S::215744@edu.p.lodz.pl::e971c100-48b3-45c2-b373-f01a7fdf3c3c" providerId="AD" clId="Web-{4D24E061-6658-4A25-8A6C-7147583D2179}" dt="2020-12-07T11:07:24.734" v="862"/>
          <ac:grpSpMkLst>
            <pc:docMk/>
            <pc:sldMk cId="3126958235" sldId="261"/>
            <ac:grpSpMk id="11" creationId="{0180A64C-1862-4B1B-8953-FA96DEE4C44F}"/>
          </ac:grpSpMkLst>
        </pc:grpChg>
        <pc:picChg chg="add mod">
          <ac:chgData name="Michał Jankowski" userId="S::215744@edu.p.lodz.pl::e971c100-48b3-45c2-b373-f01a7fdf3c3c" providerId="AD" clId="Web-{4D24E061-6658-4A25-8A6C-7147583D2179}" dt="2020-12-07T11:07:24.734" v="862"/>
          <ac:picMkLst>
            <pc:docMk/>
            <pc:sldMk cId="3126958235" sldId="261"/>
            <ac:picMk id="4" creationId="{B5171BBA-11AD-4746-9430-561E512D87FA}"/>
          </ac:picMkLst>
        </pc:picChg>
      </pc:sldChg>
      <pc:sldMasterChg chg="del delSldLayout">
        <pc:chgData name="Michał Jankowski" userId="S::215744@edu.p.lodz.pl::e971c100-48b3-45c2-b373-f01a7fdf3c3c" providerId="AD" clId="Web-{4D24E061-6658-4A25-8A6C-7147583D2179}" dt="2020-12-07T10:51:48.911" v="15"/>
        <pc:sldMasterMkLst>
          <pc:docMk/>
          <pc:sldMasterMk cId="232565068" sldId="2147483672"/>
        </pc:sldMasterMkLst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2309094766" sldId="2147483673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3753577585" sldId="2147483674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3307275647" sldId="2147483675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1187929402" sldId="2147483676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2474398678" sldId="214748367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4084083373" sldId="214748367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1616591299" sldId="214748367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3147463547" sldId="214748368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2308535675" sldId="214748368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3004872340" sldId="214748368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0:51:48.911" v="15"/>
          <pc:sldLayoutMkLst>
            <pc:docMk/>
            <pc:sldMasterMk cId="232565068" sldId="2147483672"/>
            <pc:sldLayoutMk cId="244422194" sldId="2147483683"/>
          </pc:sldLayoutMkLst>
        </pc:sldLayoutChg>
      </pc:sldMasterChg>
      <pc:sldMasterChg chg="add del addSldLayout delSldLayout modSldLayout">
        <pc:chgData name="Michał Jankowski" userId="S::215744@edu.p.lodz.pl::e971c100-48b3-45c2-b373-f01a7fdf3c3c" providerId="AD" clId="Web-{4D24E061-6658-4A25-8A6C-7147583D2179}" dt="2020-12-07T10:51:57.599" v="16"/>
        <pc:sldMasterMkLst>
          <pc:docMk/>
          <pc:sldMasterMk cId="22571124" sldId="2147483684"/>
        </pc:sldMasterMkLst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2925955146" sldId="214748368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3121480283" sldId="214748368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1884945578" sldId="214748368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1871902729" sldId="214748368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4280305522" sldId="214748368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3417299900" sldId="214748369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1775124470" sldId="2147483691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3398983372" sldId="2147483692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3196967818" sldId="2147483693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314729462" sldId="2147483694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1:57.599" v="16"/>
          <pc:sldLayoutMkLst>
            <pc:docMk/>
            <pc:sldMasterMk cId="22571124" sldId="2147483684"/>
            <pc:sldLayoutMk cId="2947805478" sldId="2147483695"/>
          </pc:sldLayoutMkLst>
        </pc:sldLayoutChg>
      </pc:sldMasterChg>
      <pc:sldMasterChg chg="add del addSldLayout delSldLayout modSldLayout">
        <pc:chgData name="Michał Jankowski" userId="S::215744@edu.p.lodz.pl::e971c100-48b3-45c2-b373-f01a7fdf3c3c" providerId="AD" clId="Web-{4D24E061-6658-4A25-8A6C-7147583D2179}" dt="2020-12-07T10:52:05.239" v="17"/>
        <pc:sldMasterMkLst>
          <pc:docMk/>
          <pc:sldMasterMk cId="860440026" sldId="2147483696"/>
        </pc:sldMasterMkLst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659075674" sldId="214748369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1562155692" sldId="214748369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1393769759" sldId="214748369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119507953" sldId="214748370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4135639244" sldId="2147483701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860466476" sldId="2147483702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927894001" sldId="2147483703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78346446" sldId="2147483704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998472007" sldId="214748370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4166134859" sldId="214748370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903934138" sldId="214748370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712102380" sldId="214748370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536936646" sldId="214748370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3321700412" sldId="214748371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528549248" sldId="2147483711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082509330" sldId="2147483712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05.239" v="17"/>
          <pc:sldLayoutMkLst>
            <pc:docMk/>
            <pc:sldMasterMk cId="860440026" sldId="2147483696"/>
            <pc:sldLayoutMk cId="2095018612" sldId="2147483713"/>
          </pc:sldLayoutMkLst>
        </pc:sldLayoutChg>
      </pc:sldMasterChg>
      <pc:sldMasterChg chg="add del addSldLayout delSldLayout modSldLayout">
        <pc:chgData name="Michał Jankowski" userId="S::215744@edu.p.lodz.pl::e971c100-48b3-45c2-b373-f01a7fdf3c3c" providerId="AD" clId="Web-{4D24E061-6658-4A25-8A6C-7147583D2179}" dt="2020-12-07T10:52:12.021" v="18"/>
        <pc:sldMasterMkLst>
          <pc:docMk/>
          <pc:sldMasterMk cId="3630609508" sldId="2147483714"/>
        </pc:sldMasterMkLst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1973744600" sldId="214748371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2259540622" sldId="214748371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2469412059" sldId="214748371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1471259837" sldId="214748371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3828344710" sldId="214748371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928837976" sldId="214748372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4138110635" sldId="2147483721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3463006106" sldId="2147483722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58430628" sldId="2147483723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987539734" sldId="2147483724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4258572257" sldId="214748372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2290924428" sldId="214748372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619647615" sldId="214748372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3490053541" sldId="214748372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667482424" sldId="214748372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2235673367" sldId="214748373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2.021" v="18"/>
          <pc:sldLayoutMkLst>
            <pc:docMk/>
            <pc:sldMasterMk cId="3630609508" sldId="2147483714"/>
            <pc:sldLayoutMk cId="2983914306" sldId="2147483731"/>
          </pc:sldLayoutMkLst>
        </pc:sldLayoutChg>
      </pc:sldMasterChg>
      <pc:sldMasterChg chg="add del addSldLayout delSldLayout modSldLayout">
        <pc:chgData name="Michał Jankowski" userId="S::215744@edu.p.lodz.pl::e971c100-48b3-45c2-b373-f01a7fdf3c3c" providerId="AD" clId="Web-{4D24E061-6658-4A25-8A6C-7147583D2179}" dt="2020-12-07T10:52:18.036" v="19"/>
        <pc:sldMasterMkLst>
          <pc:docMk/>
          <pc:sldMasterMk cId="3369040563" sldId="2147483732"/>
        </pc:sldMasterMkLst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4269734749" sldId="2147483733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415974288" sldId="2147483734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3852305495" sldId="214748373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515643567" sldId="214748373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2179318220" sldId="214748373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2323772704" sldId="214748373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491074066" sldId="2147483739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3223949525" sldId="2147483740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4197516699" sldId="2147483741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958622295" sldId="2147483742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938255601" sldId="2147483743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2790874950" sldId="2147483744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624684609" sldId="2147483745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549857873" sldId="2147483746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2210940775" sldId="2147483747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20982028" sldId="2147483748"/>
          </pc:sldLayoutMkLst>
        </pc:sldLayoutChg>
        <pc:sldLayoutChg chg="add del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3369040563" sldId="2147483732"/>
            <pc:sldLayoutMk cId="1671078475" sldId="2147483749"/>
          </pc:sldLayoutMkLst>
        </pc:sldLayoutChg>
      </pc:sldMasterChg>
      <pc:sldMasterChg chg="add addSldLayout modSldLayout">
        <pc:chgData name="Michał Jankowski" userId="S::215744@edu.p.lodz.pl::e971c100-48b3-45c2-b373-f01a7fdf3c3c" providerId="AD" clId="Web-{4D24E061-6658-4A25-8A6C-7147583D2179}" dt="2020-12-07T10:52:18.036" v="19"/>
        <pc:sldMasterMkLst>
          <pc:docMk/>
          <pc:sldMasterMk cId="1208260161" sldId="2147483750"/>
        </pc:sldMasterMkLst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3357692688" sldId="214748375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3672123724" sldId="214748375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773829958" sldId="214748375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3470733650" sldId="214748375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3987083729" sldId="214748375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004911531" sldId="214748375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145041554" sldId="214748375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728581555" sldId="214748375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542570459" sldId="214748375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814111391" sldId="214748376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822410459" sldId="214748376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2349034887" sldId="214748376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1335854421" sldId="214748376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822100434" sldId="214748376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486571961" sldId="214748376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2243442998" sldId="214748376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0:52:18.036" v="19"/>
          <pc:sldLayoutMkLst>
            <pc:docMk/>
            <pc:sldMasterMk cId="1208260161" sldId="2147483750"/>
            <pc:sldLayoutMk cId="2782899668" sldId="2147483767"/>
          </pc:sldLayoutMkLst>
        </pc:sldLayoutChg>
      </pc:sldMasterChg>
      <pc:sldMasterChg chg="del delSldLayout">
        <pc:chgData name="Michał Jankowski" userId="S::215744@edu.p.lodz.pl::e971c100-48b3-45c2-b373-f01a7fdf3c3c" providerId="AD" clId="Web-{4D24E061-6658-4A25-8A6C-7147583D2179}" dt="2020-12-07T11:01:14.042" v="695"/>
        <pc:sldMasterMkLst>
          <pc:docMk/>
          <pc:sldMasterMk cId="4272349478" sldId="2147483768"/>
        </pc:sldMasterMkLst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3309365210" sldId="214748376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1354572746" sldId="214748377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3012359231" sldId="214748377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42714760" sldId="214748377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032016466" sldId="2147483773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243828654" sldId="2147483774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3797219573" sldId="2147483775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181890904" sldId="2147483776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971536555" sldId="214748377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1243731359" sldId="214748377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3981655150" sldId="214748377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717546921" sldId="214748378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1193014902" sldId="214748378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960601934" sldId="214748378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1760561074" sldId="2147483783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006222805" sldId="2147483784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4272349478" sldId="2147483768"/>
            <pc:sldLayoutMk cId="2926760068" sldId="2147483785"/>
          </pc:sldLayoutMkLst>
        </pc:sldLayoutChg>
      </pc:sldMasterChg>
      <pc:sldMasterChg chg="add addSldLayout modSldLayout">
        <pc:chgData name="Michał Jankowski" userId="S::215744@edu.p.lodz.pl::e971c100-48b3-45c2-b373-f01a7fdf3c3c" providerId="AD" clId="Web-{4D24E061-6658-4A25-8A6C-7147583D2179}" dt="2020-12-07T11:01:14.042" v="695"/>
        <pc:sldMasterMkLst>
          <pc:docMk/>
          <pc:sldMasterMk cId="2707289666" sldId="2147483786"/>
        </pc:sldMasterMkLst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1409209524" sldId="214748378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2661310435" sldId="214748378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2765059007" sldId="214748378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687571403" sldId="214748379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1077527965" sldId="214748379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2103744725" sldId="214748379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1285197405" sldId="214748379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4069937837" sldId="214748379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3113817456" sldId="214748379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174630621" sldId="214748379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35121358" sldId="214748379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1269442877" sldId="214748379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31435187" sldId="214748379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2545435784" sldId="214748380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3676900639" sldId="214748380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4045333087" sldId="214748380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4.042" v="695"/>
          <pc:sldLayoutMkLst>
            <pc:docMk/>
            <pc:sldMasterMk cId="2707289666" sldId="2147483786"/>
            <pc:sldLayoutMk cId="4264985275" sldId="2147483803"/>
          </pc:sldLayoutMkLst>
        </pc:sldLayoutChg>
      </pc:sldMasterChg>
      <pc:sldMasterChg chg="del delSldLayout">
        <pc:chgData name="Michał Jankowski" userId="S::215744@edu.p.lodz.pl::e971c100-48b3-45c2-b373-f01a7fdf3c3c" providerId="AD" clId="Web-{4D24E061-6658-4A25-8A6C-7147583D2179}" dt="2020-12-07T11:01:19.792" v="696"/>
        <pc:sldMasterMkLst>
          <pc:docMk/>
          <pc:sldMasterMk cId="4167588321" sldId="2147483786"/>
        </pc:sldMasterMkLst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1477849438" sldId="214748378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3261725998" sldId="214748378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3590168979" sldId="214748378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922832366" sldId="214748379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436865540" sldId="214748379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838470106" sldId="214748379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400663980" sldId="2147483793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371612358" sldId="2147483794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782901161" sldId="2147483795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896934051" sldId="2147483796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5767613" sldId="214748379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937351727" sldId="214748379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2945703749" sldId="214748379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301160465" sldId="214748380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3290892025" sldId="214748380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668865701" sldId="214748380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4167588321" sldId="2147483786"/>
            <pc:sldLayoutMk cId="4248874247" sldId="2147483803"/>
          </pc:sldLayoutMkLst>
        </pc:sldLayoutChg>
      </pc:sldMasterChg>
      <pc:sldMasterChg chg="del delSldLayout">
        <pc:chgData name="Michał Jankowski" userId="S::215744@edu.p.lodz.pl::e971c100-48b3-45c2-b373-f01a7fdf3c3c" providerId="AD" clId="Web-{4D24E061-6658-4A25-8A6C-7147583D2179}" dt="2020-12-07T11:01:27.058" v="697"/>
        <pc:sldMasterMkLst>
          <pc:docMk/>
          <pc:sldMasterMk cId="2463562575" sldId="2147483804"/>
        </pc:sldMasterMkLst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62033641" sldId="2147483805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3419012110" sldId="2147483806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674254081" sldId="214748380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3470843855" sldId="214748380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920740800" sldId="214748380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20339582" sldId="214748381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577890058" sldId="2147483811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566163074" sldId="2147483812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404269264" sldId="2147483813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3048384566" sldId="2147483814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347510101" sldId="2147483815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250505056" sldId="2147483816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619930290" sldId="2147483817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829222926" sldId="2147483818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1454057246" sldId="2147483819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2565320704" sldId="2147483820"/>
          </pc:sldLayoutMkLst>
        </pc:sldLayoutChg>
        <pc:sldLayoutChg chg="del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2463562575" sldId="2147483804"/>
            <pc:sldLayoutMk cId="2991529214" sldId="2147483821"/>
          </pc:sldLayoutMkLst>
        </pc:sldLayoutChg>
      </pc:sldMasterChg>
      <pc:sldMasterChg chg="add addSldLayout modSldLayout">
        <pc:chgData name="Michał Jankowski" userId="S::215744@edu.p.lodz.pl::e971c100-48b3-45c2-b373-f01a7fdf3c3c" providerId="AD" clId="Web-{4D24E061-6658-4A25-8A6C-7147583D2179}" dt="2020-12-07T11:01:19.792" v="696"/>
        <pc:sldMasterMkLst>
          <pc:docMk/>
          <pc:sldMasterMk cId="3881578234" sldId="2147483804"/>
        </pc:sldMasterMkLst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2517434153" sldId="214748380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2986893845" sldId="214748380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408021948" sldId="214748380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4220489838" sldId="214748380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826808616" sldId="214748380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426203105" sldId="214748381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803351655" sldId="214748381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3992313077" sldId="214748381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309426979" sldId="214748381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24304675" sldId="214748381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413218323" sldId="214748381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3313826009" sldId="214748381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2668925013" sldId="214748381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3760502846" sldId="214748381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063173323" sldId="214748381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4245154437" sldId="214748382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19.792" v="696"/>
          <pc:sldLayoutMkLst>
            <pc:docMk/>
            <pc:sldMasterMk cId="3881578234" sldId="2147483804"/>
            <pc:sldLayoutMk cId="1822163249" sldId="2147483821"/>
          </pc:sldLayoutMkLst>
        </pc:sldLayoutChg>
      </pc:sldMasterChg>
      <pc:sldMasterChg chg="add addSldLayout modSldLayout">
        <pc:chgData name="Michał Jankowski" userId="S::215744@edu.p.lodz.pl::e971c100-48b3-45c2-b373-f01a7fdf3c3c" providerId="AD" clId="Web-{4D24E061-6658-4A25-8A6C-7147583D2179}" dt="2020-12-07T11:01:27.058" v="697"/>
        <pc:sldMasterMkLst>
          <pc:docMk/>
          <pc:sldMasterMk cId="701936215" sldId="2147483822"/>
        </pc:sldMasterMkLst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342585392" sldId="214748382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3817847873" sldId="214748382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1793493708" sldId="214748382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149462857" sldId="214748382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167070459" sldId="214748382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970015134" sldId="214748382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968240227" sldId="2147483829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015450386" sldId="2147483830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450529143" sldId="2147483831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4104469362" sldId="2147483832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4199040865" sldId="2147483833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3006253438" sldId="2147483834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581611540" sldId="2147483835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863389456" sldId="2147483836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3270199112" sldId="2147483837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2929645647" sldId="2147483838"/>
          </pc:sldLayoutMkLst>
        </pc:sldLayoutChg>
        <pc:sldLayoutChg chg="add mod replId">
          <pc:chgData name="Michał Jankowski" userId="S::215744@edu.p.lodz.pl::e971c100-48b3-45c2-b373-f01a7fdf3c3c" providerId="AD" clId="Web-{4D24E061-6658-4A25-8A6C-7147583D2179}" dt="2020-12-07T11:01:27.058" v="697"/>
          <pc:sldLayoutMkLst>
            <pc:docMk/>
            <pc:sldMasterMk cId="701936215" sldId="2147483822"/>
            <pc:sldLayoutMk cId="3507974630" sldId="2147483839"/>
          </pc:sldLayoutMkLst>
        </pc:sldLayoutChg>
      </pc:sldMasterChg>
    </pc:docChg>
  </pc:docChgLst>
  <pc:docChgLst>
    <pc:chgData name="Piotr Kupis" userId="S::222488@edu.p.lodz.pl::b091dfea-d503-419b-93f4-0d477d318f28" providerId="AD" clId="Web-{CC0D9E6D-A596-4A76-B9FF-10AACFE39FBD}"/>
    <pc:docChg chg="modSld">
      <pc:chgData name="Piotr Kupis" userId="S::222488@edu.p.lodz.pl::b091dfea-d503-419b-93f4-0d477d318f28" providerId="AD" clId="Web-{CC0D9E6D-A596-4A76-B9FF-10AACFE39FBD}" dt="2020-12-07T11:13:10.872" v="403" actId="20577"/>
      <pc:docMkLst>
        <pc:docMk/>
      </pc:docMkLst>
      <pc:sldChg chg="addSp modSp">
        <pc:chgData name="Piotr Kupis" userId="S::222488@edu.p.lodz.pl::b091dfea-d503-419b-93f4-0d477d318f28" providerId="AD" clId="Web-{CC0D9E6D-A596-4A76-B9FF-10AACFE39FBD}" dt="2020-12-07T11:08:23.071" v="165" actId="1076"/>
        <pc:sldMkLst>
          <pc:docMk/>
          <pc:sldMk cId="2246383972" sldId="257"/>
        </pc:sldMkLst>
        <pc:spChg chg="mod">
          <ac:chgData name="Piotr Kupis" userId="S::222488@edu.p.lodz.pl::b091dfea-d503-419b-93f4-0d477d318f28" providerId="AD" clId="Web-{CC0D9E6D-A596-4A76-B9FF-10AACFE39FBD}" dt="2020-12-07T11:07:12.004" v="151" actId="1076"/>
          <ac:spMkLst>
            <pc:docMk/>
            <pc:sldMk cId="2246383972" sldId="257"/>
            <ac:spMk id="2" creationId="{0FA90097-3BFE-4F09-8076-40BBB3876031}"/>
          </ac:spMkLst>
        </pc:spChg>
        <pc:spChg chg="mod">
          <ac:chgData name="Piotr Kupis" userId="S::222488@edu.p.lodz.pl::b091dfea-d503-419b-93f4-0d477d318f28" providerId="AD" clId="Web-{CC0D9E6D-A596-4A76-B9FF-10AACFE39FBD}" dt="2020-12-07T11:08:23.071" v="165" actId="1076"/>
          <ac:spMkLst>
            <pc:docMk/>
            <pc:sldMk cId="2246383972" sldId="257"/>
            <ac:spMk id="3" creationId="{49D4A8A1-B0FC-43CA-9CF8-C5B2F6F4C44E}"/>
          </ac:spMkLst>
        </pc:spChg>
        <pc:spChg chg="add mod">
          <ac:chgData name="Piotr Kupis" userId="S::222488@edu.p.lodz.pl::b091dfea-d503-419b-93f4-0d477d318f28" providerId="AD" clId="Web-{CC0D9E6D-A596-4A76-B9FF-10AACFE39FBD}" dt="2020-12-07T11:08:17.743" v="164" actId="1076"/>
          <ac:spMkLst>
            <pc:docMk/>
            <pc:sldMk cId="2246383972" sldId="257"/>
            <ac:spMk id="4" creationId="{105D6AAB-D464-432C-94EF-CBC5037D5772}"/>
          </ac:spMkLst>
        </pc:spChg>
      </pc:sldChg>
      <pc:sldChg chg="modSp">
        <pc:chgData name="Piotr Kupis" userId="S::222488@edu.p.lodz.pl::b091dfea-d503-419b-93f4-0d477d318f28" providerId="AD" clId="Web-{CC0D9E6D-A596-4A76-B9FF-10AACFE39FBD}" dt="2020-12-07T11:13:10.872" v="402" actId="20577"/>
        <pc:sldMkLst>
          <pc:docMk/>
          <pc:sldMk cId="3069508027" sldId="260"/>
        </pc:sldMkLst>
        <pc:spChg chg="mod">
          <ac:chgData name="Piotr Kupis" userId="S::222488@edu.p.lodz.pl::b091dfea-d503-419b-93f4-0d477d318f28" providerId="AD" clId="Web-{CC0D9E6D-A596-4A76-B9FF-10AACFE39FBD}" dt="2020-12-07T11:13:10.872" v="402" actId="20577"/>
          <ac:spMkLst>
            <pc:docMk/>
            <pc:sldMk cId="3069508027" sldId="260"/>
            <ac:spMk id="3" creationId="{1395213A-35B1-4676-AD87-8383F746CB47}"/>
          </ac:spMkLst>
        </pc:spChg>
      </pc:sldChg>
    </pc:docChg>
  </pc:docChgLst>
  <pc:docChgLst>
    <pc:chgData name="Piotr Kupis" userId="S::222488@edu.p.lodz.pl::b091dfea-d503-419b-93f4-0d477d318f28" providerId="AD" clId="Web-{DC9985B8-A73C-411F-B7EF-F65228682D18}"/>
    <pc:docChg chg="modSld">
      <pc:chgData name="Piotr Kupis" userId="S::222488@edu.p.lodz.pl::b091dfea-d503-419b-93f4-0d477d318f28" providerId="AD" clId="Web-{DC9985B8-A73C-411F-B7EF-F65228682D18}" dt="2021-01-24T15:53:05.732" v="54" actId="20577"/>
      <pc:docMkLst>
        <pc:docMk/>
      </pc:docMkLst>
      <pc:sldChg chg="modSp">
        <pc:chgData name="Piotr Kupis" userId="S::222488@edu.p.lodz.pl::b091dfea-d503-419b-93f4-0d477d318f28" providerId="AD" clId="Web-{DC9985B8-A73C-411F-B7EF-F65228682D18}" dt="2021-01-24T15:53:05.732" v="54" actId="20577"/>
        <pc:sldMkLst>
          <pc:docMk/>
          <pc:sldMk cId="133941749" sldId="270"/>
        </pc:sldMkLst>
        <pc:spChg chg="mod">
          <ac:chgData name="Piotr Kupis" userId="S::222488@edu.p.lodz.pl::b091dfea-d503-419b-93f4-0d477d318f28" providerId="AD" clId="Web-{DC9985B8-A73C-411F-B7EF-F65228682D18}" dt="2021-01-24T15:53:05.732" v="54" actId="20577"/>
          <ac:spMkLst>
            <pc:docMk/>
            <pc:sldMk cId="133941749" sldId="270"/>
            <ac:spMk id="3" creationId="{63A6DA10-68D2-4142-B38D-836DCC6FE858}"/>
          </ac:spMkLst>
        </pc:spChg>
      </pc:sldChg>
    </pc:docChg>
  </pc:docChgLst>
  <pc:docChgLst>
    <pc:chgData name="Piotr Kupis" userId="S::222488@edu.p.lodz.pl::b091dfea-d503-419b-93f4-0d477d318f28" providerId="AD" clId="Web-{2412B868-5AC8-48DD-A5FA-41AAE2CE3561}"/>
    <pc:docChg chg="addSld modSld">
      <pc:chgData name="Piotr Kupis" userId="S::222488@edu.p.lodz.pl::b091dfea-d503-419b-93f4-0d477d318f28" providerId="AD" clId="Web-{2412B868-5AC8-48DD-A5FA-41AAE2CE3561}" dt="2020-12-08T11:12:20.136" v="721" actId="1076"/>
      <pc:docMkLst>
        <pc:docMk/>
      </pc:docMkLst>
      <pc:sldChg chg="modSp">
        <pc:chgData name="Piotr Kupis" userId="S::222488@edu.p.lodz.pl::b091dfea-d503-419b-93f4-0d477d318f28" providerId="AD" clId="Web-{2412B868-5AC8-48DD-A5FA-41AAE2CE3561}" dt="2020-12-08T10:59:50.462" v="593" actId="14100"/>
        <pc:sldMkLst>
          <pc:docMk/>
          <pc:sldMk cId="3249643261" sldId="259"/>
        </pc:sldMkLst>
        <pc:spChg chg="mod">
          <ac:chgData name="Piotr Kupis" userId="S::222488@edu.p.lodz.pl::b091dfea-d503-419b-93f4-0d477d318f28" providerId="AD" clId="Web-{2412B868-5AC8-48DD-A5FA-41AAE2CE3561}" dt="2020-12-08T10:59:48.493" v="592" actId="14100"/>
          <ac:spMkLst>
            <pc:docMk/>
            <pc:sldMk cId="3249643261" sldId="259"/>
            <ac:spMk id="2" creationId="{569A9146-3818-4CE5-A010-0CD33E2A283A}"/>
          </ac:spMkLst>
        </pc:spChg>
        <pc:spChg chg="mod">
          <ac:chgData name="Piotr Kupis" userId="S::222488@edu.p.lodz.pl::b091dfea-d503-419b-93f4-0d477d318f28" providerId="AD" clId="Web-{2412B868-5AC8-48DD-A5FA-41AAE2CE3561}" dt="2020-12-08T10:59:50.462" v="593" actId="14100"/>
          <ac:spMkLst>
            <pc:docMk/>
            <pc:sldMk cId="3249643261" sldId="259"/>
            <ac:spMk id="3" creationId="{63A6DA10-68D2-4142-B38D-836DCC6FE858}"/>
          </ac:spMkLst>
        </pc:spChg>
      </pc:sldChg>
      <pc:sldChg chg="addSp delSp modSp new">
        <pc:chgData name="Piotr Kupis" userId="S::222488@edu.p.lodz.pl::b091dfea-d503-419b-93f4-0d477d318f28" providerId="AD" clId="Web-{2412B868-5AC8-48DD-A5FA-41AAE2CE3561}" dt="2020-12-08T11:12:20.136" v="721" actId="1076"/>
        <pc:sldMkLst>
          <pc:docMk/>
          <pc:sldMk cId="1054419998" sldId="263"/>
        </pc:sldMkLst>
        <pc:spChg chg="mod">
          <ac:chgData name="Piotr Kupis" userId="S::222488@edu.p.lodz.pl::b091dfea-d503-419b-93f4-0d477d318f28" providerId="AD" clId="Web-{2412B868-5AC8-48DD-A5FA-41AAE2CE3561}" dt="2020-12-08T11:01:58.340" v="713" actId="20577"/>
          <ac:spMkLst>
            <pc:docMk/>
            <pc:sldMk cId="1054419998" sldId="263"/>
            <ac:spMk id="2" creationId="{828F9618-1574-43C4-A32F-79F130BA326E}"/>
          </ac:spMkLst>
        </pc:spChg>
        <pc:spChg chg="del">
          <ac:chgData name="Piotr Kupis" userId="S::222488@edu.p.lodz.pl::b091dfea-d503-419b-93f4-0d477d318f28" providerId="AD" clId="Web-{2412B868-5AC8-48DD-A5FA-41AAE2CE3561}" dt="2020-12-08T11:00:19.931" v="595"/>
          <ac:spMkLst>
            <pc:docMk/>
            <pc:sldMk cId="1054419998" sldId="263"/>
            <ac:spMk id="3" creationId="{A580C456-094B-4B1C-80F5-089E367F4B43}"/>
          </ac:spMkLst>
        </pc:spChg>
        <pc:picChg chg="add del mod">
          <ac:chgData name="Piotr Kupis" userId="S::222488@edu.p.lodz.pl::b091dfea-d503-419b-93f4-0d477d318f28" providerId="AD" clId="Web-{2412B868-5AC8-48DD-A5FA-41AAE2CE3561}" dt="2020-12-08T11:11:43.214" v="717"/>
          <ac:picMkLst>
            <pc:docMk/>
            <pc:sldMk cId="1054419998" sldId="263"/>
            <ac:picMk id="4" creationId="{495B21D5-77F5-405E-8947-435F8B4DBFA6}"/>
          </ac:picMkLst>
        </pc:picChg>
        <pc:picChg chg="add mod">
          <ac:chgData name="Piotr Kupis" userId="S::222488@edu.p.lodz.pl::b091dfea-d503-419b-93f4-0d477d318f28" providerId="AD" clId="Web-{2412B868-5AC8-48DD-A5FA-41AAE2CE3561}" dt="2020-12-08T11:12:20.136" v="721" actId="1076"/>
          <ac:picMkLst>
            <pc:docMk/>
            <pc:sldMk cId="1054419998" sldId="263"/>
            <ac:picMk id="5" creationId="{4CBE5148-C1BD-4D4A-8F89-0ABFB975FAE8}"/>
          </ac:picMkLst>
        </pc:picChg>
      </pc:sldChg>
    </pc:docChg>
  </pc:docChgLst>
  <pc:docChgLst>
    <pc:chgData name="Piotr Kupis" userId="S::222488@edu.p.lodz.pl::b091dfea-d503-419b-93f4-0d477d318f28" providerId="AD" clId="Web-{B0D07E05-79F1-4677-B13C-A4CD2A630E65}"/>
    <pc:docChg chg="modSld">
      <pc:chgData name="Piotr Kupis" userId="S::222488@edu.p.lodz.pl::b091dfea-d503-419b-93f4-0d477d318f28" providerId="AD" clId="Web-{B0D07E05-79F1-4677-B13C-A4CD2A630E65}" dt="2020-12-08T15:05:05.884" v="1" actId="20577"/>
      <pc:docMkLst>
        <pc:docMk/>
      </pc:docMkLst>
      <pc:sldChg chg="modSp">
        <pc:chgData name="Piotr Kupis" userId="S::222488@edu.p.lodz.pl::b091dfea-d503-419b-93f4-0d477d318f28" providerId="AD" clId="Web-{B0D07E05-79F1-4677-B13C-A4CD2A630E65}" dt="2020-12-08T15:05:05.884" v="1" actId="20577"/>
        <pc:sldMkLst>
          <pc:docMk/>
          <pc:sldMk cId="3249643261" sldId="259"/>
        </pc:sldMkLst>
        <pc:spChg chg="mod">
          <ac:chgData name="Piotr Kupis" userId="S::222488@edu.p.lodz.pl::b091dfea-d503-419b-93f4-0d477d318f28" providerId="AD" clId="Web-{B0D07E05-79F1-4677-B13C-A4CD2A630E65}" dt="2020-12-08T15:05:05.884" v="1" actId="20577"/>
          <ac:spMkLst>
            <pc:docMk/>
            <pc:sldMk cId="3249643261" sldId="259"/>
            <ac:spMk id="3" creationId="{63A6DA10-68D2-4142-B38D-836DCC6FE858}"/>
          </ac:spMkLst>
        </pc:spChg>
      </pc:sldChg>
    </pc:docChg>
  </pc:docChgLst>
  <pc:docChgLst>
    <pc:chgData name="Michał Jankowski" userId="S::215744@edu.p.lodz.pl::e971c100-48b3-45c2-b373-f01a7fdf3c3c" providerId="AD" clId="Web-{7BAD8EBD-F697-4BB2-90DF-C2B4B959083B}"/>
    <pc:docChg chg="addSld delSld modSld">
      <pc:chgData name="Michał Jankowski" userId="S::215744@edu.p.lodz.pl::e971c100-48b3-45c2-b373-f01a7fdf3c3c" providerId="AD" clId="Web-{7BAD8EBD-F697-4BB2-90DF-C2B4B959083B}" dt="2020-12-08T12:36:54.999" v="32" actId="1076"/>
      <pc:docMkLst>
        <pc:docMk/>
      </pc:docMkLst>
      <pc:sldChg chg="new del">
        <pc:chgData name="Michał Jankowski" userId="S::215744@edu.p.lodz.pl::e971c100-48b3-45c2-b373-f01a7fdf3c3c" providerId="AD" clId="Web-{7BAD8EBD-F697-4BB2-90DF-C2B4B959083B}" dt="2020-12-08T12:33:10.571" v="2"/>
        <pc:sldMkLst>
          <pc:docMk/>
          <pc:sldMk cId="3074436295" sldId="265"/>
        </pc:sldMkLst>
      </pc:sldChg>
      <pc:sldChg chg="addSp delSp modSp add replId">
        <pc:chgData name="Michał Jankowski" userId="S::215744@edu.p.lodz.pl::e971c100-48b3-45c2-b373-f01a7fdf3c3c" providerId="AD" clId="Web-{7BAD8EBD-F697-4BB2-90DF-C2B4B959083B}" dt="2020-12-08T12:36:54.999" v="32" actId="1076"/>
        <pc:sldMkLst>
          <pc:docMk/>
          <pc:sldMk cId="1923553730" sldId="266"/>
        </pc:sldMkLst>
        <pc:spChg chg="mod">
          <ac:chgData name="Michał Jankowski" userId="S::215744@edu.p.lodz.pl::e971c100-48b3-45c2-b373-f01a7fdf3c3c" providerId="AD" clId="Web-{7BAD8EBD-F697-4BB2-90DF-C2B4B959083B}" dt="2020-12-08T12:33:21.509" v="12" actId="20577"/>
          <ac:spMkLst>
            <pc:docMk/>
            <pc:sldMk cId="1923553730" sldId="266"/>
            <ac:spMk id="2" creationId="{828F9618-1574-43C4-A32F-79F130BA326E}"/>
          </ac:spMkLst>
        </pc:spChg>
        <pc:picChg chg="add del mod">
          <ac:chgData name="Michał Jankowski" userId="S::215744@edu.p.lodz.pl::e971c100-48b3-45c2-b373-f01a7fdf3c3c" providerId="AD" clId="Web-{7BAD8EBD-F697-4BB2-90DF-C2B4B959083B}" dt="2020-12-08T12:35:00.918" v="16"/>
          <ac:picMkLst>
            <pc:docMk/>
            <pc:sldMk cId="1923553730" sldId="266"/>
            <ac:picMk id="3" creationId="{98D35B73-6D30-440D-85FB-67FB3457F7C0}"/>
          </ac:picMkLst>
        </pc:picChg>
        <pc:picChg chg="add mod">
          <ac:chgData name="Michał Jankowski" userId="S::215744@edu.p.lodz.pl::e971c100-48b3-45c2-b373-f01a7fdf3c3c" providerId="AD" clId="Web-{7BAD8EBD-F697-4BB2-90DF-C2B4B959083B}" dt="2020-12-08T12:36:54.999" v="32" actId="1076"/>
          <ac:picMkLst>
            <pc:docMk/>
            <pc:sldMk cId="1923553730" sldId="266"/>
            <ac:picMk id="4" creationId="{1F64815A-125A-4759-9A03-8FBC38333AFE}"/>
          </ac:picMkLst>
        </pc:picChg>
        <pc:picChg chg="add mod">
          <ac:chgData name="Michał Jankowski" userId="S::215744@edu.p.lodz.pl::e971c100-48b3-45c2-b373-f01a7fdf3c3c" providerId="AD" clId="Web-{7BAD8EBD-F697-4BB2-90DF-C2B4B959083B}" dt="2020-12-08T12:36:53.077" v="31" actId="1076"/>
          <ac:picMkLst>
            <pc:docMk/>
            <pc:sldMk cId="1923553730" sldId="266"/>
            <ac:picMk id="5" creationId="{0A9B6D3D-E543-42EE-A14D-63252D39FEC9}"/>
          </ac:picMkLst>
        </pc:picChg>
        <pc:picChg chg="del">
          <ac:chgData name="Michał Jankowski" userId="S::215744@edu.p.lodz.pl::e971c100-48b3-45c2-b373-f01a7fdf3c3c" providerId="AD" clId="Web-{7BAD8EBD-F697-4BB2-90DF-C2B4B959083B}" dt="2020-12-08T12:33:14.837" v="3"/>
          <ac:picMkLst>
            <pc:docMk/>
            <pc:sldMk cId="1923553730" sldId="266"/>
            <ac:picMk id="6" creationId="{212C741F-B43C-43EE-B108-2F649A7CBE24}"/>
          </ac:picMkLst>
        </pc:picChg>
        <pc:picChg chg="del">
          <ac:chgData name="Michał Jankowski" userId="S::215744@edu.p.lodz.pl::e971c100-48b3-45c2-b373-f01a7fdf3c3c" providerId="AD" clId="Web-{7BAD8EBD-F697-4BB2-90DF-C2B4B959083B}" dt="2020-12-08T12:33:15.243" v="4"/>
          <ac:picMkLst>
            <pc:docMk/>
            <pc:sldMk cId="1923553730" sldId="266"/>
            <ac:picMk id="7" creationId="{34CB8D81-CB5D-4948-A1C1-74F8A3B3B5FA}"/>
          </ac:picMkLst>
        </pc:picChg>
        <pc:picChg chg="del">
          <ac:chgData name="Michał Jankowski" userId="S::215744@edu.p.lodz.pl::e971c100-48b3-45c2-b373-f01a7fdf3c3c" providerId="AD" clId="Web-{7BAD8EBD-F697-4BB2-90DF-C2B4B959083B}" dt="2020-12-08T12:33:15.571" v="5"/>
          <ac:picMkLst>
            <pc:docMk/>
            <pc:sldMk cId="1923553730" sldId="266"/>
            <ac:picMk id="8" creationId="{9EE31972-15C1-4B31-9E79-51542024930C}"/>
          </ac:picMkLst>
        </pc:picChg>
        <pc:picChg chg="add mod">
          <ac:chgData name="Michał Jankowski" userId="S::215744@edu.p.lodz.pl::e971c100-48b3-45c2-b373-f01a7fdf3c3c" providerId="AD" clId="Web-{7BAD8EBD-F697-4BB2-90DF-C2B4B959083B}" dt="2020-12-08T12:36:50.827" v="30" actId="1076"/>
          <ac:picMkLst>
            <pc:docMk/>
            <pc:sldMk cId="1923553730" sldId="266"/>
            <ac:picMk id="9" creationId="{51C0BC08-0DDB-41EA-B1BC-5021EE66C1BD}"/>
          </ac:picMkLst>
        </pc:picChg>
      </pc:sldChg>
    </pc:docChg>
  </pc:docChgLst>
  <pc:docChgLst>
    <pc:chgData name="Piotr Kupis" userId="S::222488@edu.p.lodz.pl::b091dfea-d503-419b-93f4-0d477d318f28" providerId="AD" clId="Web-{59CE6CBA-C795-4448-904B-74F8675AAE4A}"/>
    <pc:docChg chg="modSld">
      <pc:chgData name="Piotr Kupis" userId="S::222488@edu.p.lodz.pl::b091dfea-d503-419b-93f4-0d477d318f28" providerId="AD" clId="Web-{59CE6CBA-C795-4448-904B-74F8675AAE4A}" dt="2020-12-08T15:10:27.310" v="1"/>
      <pc:docMkLst>
        <pc:docMk/>
      </pc:docMkLst>
      <pc:sldChg chg="modSp">
        <pc:chgData name="Piotr Kupis" userId="S::222488@edu.p.lodz.pl::b091dfea-d503-419b-93f4-0d477d318f28" providerId="AD" clId="Web-{59CE6CBA-C795-4448-904B-74F8675AAE4A}" dt="2020-12-08T15:10:27.310" v="1"/>
        <pc:sldMkLst>
          <pc:docMk/>
          <pc:sldMk cId="1923553730" sldId="266"/>
        </pc:sldMkLst>
        <pc:picChg chg="mod">
          <ac:chgData name="Piotr Kupis" userId="S::222488@edu.p.lodz.pl::b091dfea-d503-419b-93f4-0d477d318f28" providerId="AD" clId="Web-{59CE6CBA-C795-4448-904B-74F8675AAE4A}" dt="2020-12-08T15:10:27.232" v="0"/>
          <ac:picMkLst>
            <pc:docMk/>
            <pc:sldMk cId="1923553730" sldId="266"/>
            <ac:picMk id="3" creationId="{750DD382-0FFE-4D1D-9834-B82A9C32B38D}"/>
          </ac:picMkLst>
        </pc:picChg>
        <pc:picChg chg="mod">
          <ac:chgData name="Piotr Kupis" userId="S::222488@edu.p.lodz.pl::b091dfea-d503-419b-93f4-0d477d318f28" providerId="AD" clId="Web-{59CE6CBA-C795-4448-904B-74F8675AAE4A}" dt="2020-12-08T15:10:27.310" v="1"/>
          <ac:picMkLst>
            <pc:docMk/>
            <pc:sldMk cId="1923553730" sldId="266"/>
            <ac:picMk id="6" creationId="{3B4FD731-B0ED-4E57-9B6C-88370AE9B760}"/>
          </ac:picMkLst>
        </pc:picChg>
      </pc:sldChg>
    </pc:docChg>
  </pc:docChgLst>
  <pc:docChgLst>
    <pc:chgData name="Klaudiusz Boblach" userId="S::222405@edu.p.lodz.pl::09024739-06b7-438a-b8b8-85b19ad54cae" providerId="AD" clId="Web-{C6B65D8F-D925-4386-A1A5-93081490DE16}"/>
    <pc:docChg chg="modSld">
      <pc:chgData name="Klaudiusz Boblach" userId="S::222405@edu.p.lodz.pl::09024739-06b7-438a-b8b8-85b19ad54cae" providerId="AD" clId="Web-{C6B65D8F-D925-4386-A1A5-93081490DE16}" dt="2020-12-08T15:39:13.618" v="30"/>
      <pc:docMkLst>
        <pc:docMk/>
      </pc:docMkLst>
      <pc:sldChg chg="addSp delSp modSp">
        <pc:chgData name="Klaudiusz Boblach" userId="S::222405@edu.p.lodz.pl::09024739-06b7-438a-b8b8-85b19ad54cae" providerId="AD" clId="Web-{C6B65D8F-D925-4386-A1A5-93081490DE16}" dt="2020-12-08T15:39:13.618" v="30"/>
        <pc:sldMkLst>
          <pc:docMk/>
          <pc:sldMk cId="1082446252" sldId="267"/>
        </pc:sldMkLst>
        <pc:picChg chg="add del mod">
          <ac:chgData name="Klaudiusz Boblach" userId="S::222405@edu.p.lodz.pl::09024739-06b7-438a-b8b8-85b19ad54cae" providerId="AD" clId="Web-{C6B65D8F-D925-4386-A1A5-93081490DE16}" dt="2020-12-08T15:31:41.439" v="7"/>
          <ac:picMkLst>
            <pc:docMk/>
            <pc:sldMk cId="1082446252" sldId="267"/>
            <ac:picMk id="3" creationId="{D1FA8EDD-EBD8-43E0-89D8-F2956D3871CA}"/>
          </ac:picMkLst>
        </pc:picChg>
        <pc:picChg chg="add del mod">
          <ac:chgData name="Klaudiusz Boblach" userId="S::222405@edu.p.lodz.pl::09024739-06b7-438a-b8b8-85b19ad54cae" providerId="AD" clId="Web-{C6B65D8F-D925-4386-A1A5-93081490DE16}" dt="2020-12-08T15:32:56.956" v="9"/>
          <ac:picMkLst>
            <pc:docMk/>
            <pc:sldMk cId="1082446252" sldId="267"/>
            <ac:picMk id="5" creationId="{6665561A-A8A9-403D-B250-F4DD9654429B}"/>
          </ac:picMkLst>
        </pc:picChg>
        <pc:picChg chg="mod">
          <ac:chgData name="Klaudiusz Boblach" userId="S::222405@edu.p.lodz.pl::09024739-06b7-438a-b8b8-85b19ad54cae" providerId="AD" clId="Web-{C6B65D8F-D925-4386-A1A5-93081490DE16}" dt="2020-12-08T15:32:59.378" v="10" actId="1076"/>
          <ac:picMkLst>
            <pc:docMk/>
            <pc:sldMk cId="1082446252" sldId="267"/>
            <ac:picMk id="6" creationId="{D38B0D85-2E55-4F2E-9A1D-8896A6A0C302}"/>
          </ac:picMkLst>
        </pc:picChg>
        <pc:picChg chg="add del mod">
          <ac:chgData name="Klaudiusz Boblach" userId="S::222405@edu.p.lodz.pl::09024739-06b7-438a-b8b8-85b19ad54cae" providerId="AD" clId="Web-{C6B65D8F-D925-4386-A1A5-93081490DE16}" dt="2020-12-08T15:34:05.394" v="19"/>
          <ac:picMkLst>
            <pc:docMk/>
            <pc:sldMk cId="1082446252" sldId="267"/>
            <ac:picMk id="8" creationId="{B1BD766A-1BB9-4F7F-874C-D2F520AAA4FE}"/>
          </ac:picMkLst>
        </pc:picChg>
        <pc:picChg chg="add del mod">
          <ac:chgData name="Klaudiusz Boblach" userId="S::222405@edu.p.lodz.pl::09024739-06b7-438a-b8b8-85b19ad54cae" providerId="AD" clId="Web-{C6B65D8F-D925-4386-A1A5-93081490DE16}" dt="2020-12-08T15:36:34.553" v="22"/>
          <ac:picMkLst>
            <pc:docMk/>
            <pc:sldMk cId="1082446252" sldId="267"/>
            <ac:picMk id="9" creationId="{84300B63-A96F-40E6-9191-C3590C9EFAAB}"/>
          </ac:picMkLst>
        </pc:picChg>
        <pc:picChg chg="add del mod">
          <ac:chgData name="Klaudiusz Boblach" userId="S::222405@edu.p.lodz.pl::09024739-06b7-438a-b8b8-85b19ad54cae" providerId="AD" clId="Web-{C6B65D8F-D925-4386-A1A5-93081490DE16}" dt="2020-12-08T15:38:59.617" v="27"/>
          <ac:picMkLst>
            <pc:docMk/>
            <pc:sldMk cId="1082446252" sldId="267"/>
            <ac:picMk id="10" creationId="{1E5F5330-8DC7-482C-A487-085E007B6C4F}"/>
          </ac:picMkLst>
        </pc:picChg>
        <pc:picChg chg="add del mod">
          <ac:chgData name="Klaudiusz Boblach" userId="S::222405@edu.p.lodz.pl::09024739-06b7-438a-b8b8-85b19ad54cae" providerId="AD" clId="Web-{C6B65D8F-D925-4386-A1A5-93081490DE16}" dt="2020-12-08T15:39:13.618" v="30"/>
          <ac:picMkLst>
            <pc:docMk/>
            <pc:sldMk cId="1082446252" sldId="267"/>
            <ac:picMk id="11" creationId="{51E734FF-3459-4582-BBAC-15F44DA69F42}"/>
          </ac:picMkLst>
        </pc:picChg>
      </pc:sldChg>
    </pc:docChg>
  </pc:docChgLst>
  <pc:docChgLst>
    <pc:chgData name="Piotr Kupis" userId="S::222488@edu.p.lodz.pl::b091dfea-d503-419b-93f4-0d477d318f28" providerId="AD" clId="Web-{60012848-B730-45E2-8515-9E1720FDE012}"/>
    <pc:docChg chg="modSld">
      <pc:chgData name="Piotr Kupis" userId="S::222488@edu.p.lodz.pl::b091dfea-d503-419b-93f4-0d477d318f28" providerId="AD" clId="Web-{60012848-B730-45E2-8515-9E1720FDE012}" dt="2020-12-08T11:58:59.466" v="19" actId="1076"/>
      <pc:docMkLst>
        <pc:docMk/>
      </pc:docMkLst>
      <pc:sldChg chg="addSp modSp">
        <pc:chgData name="Piotr Kupis" userId="S::222488@edu.p.lodz.pl::b091dfea-d503-419b-93f4-0d477d318f28" providerId="AD" clId="Web-{60012848-B730-45E2-8515-9E1720FDE012}" dt="2020-12-08T11:58:59.466" v="19" actId="1076"/>
        <pc:sldMkLst>
          <pc:docMk/>
          <pc:sldMk cId="1054419998" sldId="263"/>
        </pc:sldMkLst>
        <pc:spChg chg="mod">
          <ac:chgData name="Piotr Kupis" userId="S::222488@edu.p.lodz.pl::b091dfea-d503-419b-93f4-0d477d318f28" providerId="AD" clId="Web-{60012848-B730-45E2-8515-9E1720FDE012}" dt="2020-12-08T11:57:50.871" v="10" actId="20577"/>
          <ac:spMkLst>
            <pc:docMk/>
            <pc:sldMk cId="1054419998" sldId="263"/>
            <ac:spMk id="2" creationId="{828F9618-1574-43C4-A32F-79F130BA326E}"/>
          </ac:spMkLst>
        </pc:spChg>
        <pc:picChg chg="add mod">
          <ac:chgData name="Piotr Kupis" userId="S::222488@edu.p.lodz.pl::b091dfea-d503-419b-93f4-0d477d318f28" providerId="AD" clId="Web-{60012848-B730-45E2-8515-9E1720FDE012}" dt="2020-12-08T11:58:52.341" v="17" actId="1076"/>
          <ac:picMkLst>
            <pc:docMk/>
            <pc:sldMk cId="1054419998" sldId="263"/>
            <ac:picMk id="3" creationId="{2F1FDB68-FF8F-4DC6-993A-D7251BDC4AD6}"/>
          </ac:picMkLst>
        </pc:picChg>
        <pc:picChg chg="add mod">
          <ac:chgData name="Piotr Kupis" userId="S::222488@edu.p.lodz.pl::b091dfea-d503-419b-93f4-0d477d318f28" providerId="AD" clId="Web-{60012848-B730-45E2-8515-9E1720FDE012}" dt="2020-12-08T11:58:56.841" v="18" actId="1076"/>
          <ac:picMkLst>
            <pc:docMk/>
            <pc:sldMk cId="1054419998" sldId="263"/>
            <ac:picMk id="4" creationId="{943EE2FF-A5D5-4ACC-8DA9-B048D36F87FF}"/>
          </ac:picMkLst>
        </pc:picChg>
        <pc:picChg chg="mod">
          <ac:chgData name="Piotr Kupis" userId="S::222488@edu.p.lodz.pl::b091dfea-d503-419b-93f4-0d477d318f28" providerId="AD" clId="Web-{60012848-B730-45E2-8515-9E1720FDE012}" dt="2020-12-08T11:58:59.466" v="19" actId="1076"/>
          <ac:picMkLst>
            <pc:docMk/>
            <pc:sldMk cId="1054419998" sldId="263"/>
            <ac:picMk id="5" creationId="{4CBE5148-C1BD-4D4A-8F89-0ABFB975FAE8}"/>
          </ac:picMkLst>
        </pc:picChg>
      </pc:sldChg>
    </pc:docChg>
  </pc:docChgLst>
  <pc:docChgLst>
    <pc:chgData name="Michał Jankowski" userId="S::215744@edu.p.lodz.pl::e971c100-48b3-45c2-b373-f01a7fdf3c3c" providerId="AD" clId="Web-{10CF67BA-E85A-6E8C-40FC-52A61A4ABE6B}"/>
    <pc:docChg chg="modSld">
      <pc:chgData name="Michał Jankowski" userId="S::215744@edu.p.lodz.pl::e971c100-48b3-45c2-b373-f01a7fdf3c3c" providerId="AD" clId="Web-{10CF67BA-E85A-6E8C-40FC-52A61A4ABE6B}" dt="2020-12-08T15:46:17.460" v="36" actId="20577"/>
      <pc:docMkLst>
        <pc:docMk/>
      </pc:docMkLst>
      <pc:sldChg chg="modSp">
        <pc:chgData name="Michał Jankowski" userId="S::215744@edu.p.lodz.pl::e971c100-48b3-45c2-b373-f01a7fdf3c3c" providerId="AD" clId="Web-{10CF67BA-E85A-6E8C-40FC-52A61A4ABE6B}" dt="2020-12-08T15:46:13.070" v="34" actId="20577"/>
        <pc:sldMkLst>
          <pc:docMk/>
          <pc:sldMk cId="4173723432" sldId="258"/>
        </pc:sldMkLst>
        <pc:spChg chg="mod">
          <ac:chgData name="Michał Jankowski" userId="S::215744@edu.p.lodz.pl::e971c100-48b3-45c2-b373-f01a7fdf3c3c" providerId="AD" clId="Web-{10CF67BA-E85A-6E8C-40FC-52A61A4ABE6B}" dt="2020-12-08T15:46:13.070" v="34" actId="20577"/>
          <ac:spMkLst>
            <pc:docMk/>
            <pc:sldMk cId="4173723432" sldId="258"/>
            <ac:spMk id="3" creationId="{FC05D7B1-044B-4028-A7A6-56AF7E3BEB99}"/>
          </ac:spMkLst>
        </pc:spChg>
      </pc:sldChg>
      <pc:sldChg chg="modSp">
        <pc:chgData name="Michał Jankowski" userId="S::215744@edu.p.lodz.pl::e971c100-48b3-45c2-b373-f01a7fdf3c3c" providerId="AD" clId="Web-{10CF67BA-E85A-6E8C-40FC-52A61A4ABE6B}" dt="2020-12-08T15:04:16.792" v="11" actId="14100"/>
        <pc:sldMkLst>
          <pc:docMk/>
          <pc:sldMk cId="3126958235" sldId="261"/>
        </pc:sldMkLst>
        <pc:picChg chg="mod">
          <ac:chgData name="Michał Jankowski" userId="S::215744@edu.p.lodz.pl::e971c100-48b3-45c2-b373-f01a7fdf3c3c" providerId="AD" clId="Web-{10CF67BA-E85A-6E8C-40FC-52A61A4ABE6B}" dt="2020-12-08T15:04:16.792" v="11" actId="14100"/>
          <ac:picMkLst>
            <pc:docMk/>
            <pc:sldMk cId="3126958235" sldId="261"/>
            <ac:picMk id="4" creationId="{15E8B5C7-BC7A-47A1-8CA5-D7340A48ECF2}"/>
          </ac:picMkLst>
        </pc:picChg>
      </pc:sldChg>
      <pc:sldChg chg="addSp delSp modSp">
        <pc:chgData name="Michał Jankowski" userId="S::215744@edu.p.lodz.pl::e971c100-48b3-45c2-b373-f01a7fdf3c3c" providerId="AD" clId="Web-{10CF67BA-E85A-6E8C-40FC-52A61A4ABE6B}" dt="2020-12-08T15:19:52.646" v="26" actId="1076"/>
        <pc:sldMkLst>
          <pc:docMk/>
          <pc:sldMk cId="1923553730" sldId="266"/>
        </pc:sldMkLst>
        <pc:picChg chg="add mod">
          <ac:chgData name="Michał Jankowski" userId="S::215744@edu.p.lodz.pl::e971c100-48b3-45c2-b373-f01a7fdf3c3c" providerId="AD" clId="Web-{10CF67BA-E85A-6E8C-40FC-52A61A4ABE6B}" dt="2020-12-08T15:19:39.349" v="20" actId="1076"/>
          <ac:picMkLst>
            <pc:docMk/>
            <pc:sldMk cId="1923553730" sldId="266"/>
            <ac:picMk id="3" creationId="{750DD382-0FFE-4D1D-9834-B82A9C32B38D}"/>
          </ac:picMkLst>
        </pc:picChg>
        <pc:picChg chg="mod">
          <ac:chgData name="Michał Jankowski" userId="S::215744@edu.p.lodz.pl::e971c100-48b3-45c2-b373-f01a7fdf3c3c" providerId="AD" clId="Web-{10CF67BA-E85A-6E8C-40FC-52A61A4ABE6B}" dt="2020-12-08T15:19:44.084" v="22" actId="1076"/>
          <ac:picMkLst>
            <pc:docMk/>
            <pc:sldMk cId="1923553730" sldId="266"/>
            <ac:picMk id="4" creationId="{1F64815A-125A-4759-9A03-8FBC38333AFE}"/>
          </ac:picMkLst>
        </pc:picChg>
        <pc:picChg chg="del">
          <ac:chgData name="Michał Jankowski" userId="S::215744@edu.p.lodz.pl::e971c100-48b3-45c2-b373-f01a7fdf3c3c" providerId="AD" clId="Web-{10CF67BA-E85A-6E8C-40FC-52A61A4ABE6B}" dt="2020-12-08T15:02:55.744" v="6"/>
          <ac:picMkLst>
            <pc:docMk/>
            <pc:sldMk cId="1923553730" sldId="266"/>
            <ac:picMk id="5" creationId="{0A9B6D3D-E543-42EE-A14D-63252D39FEC9}"/>
          </ac:picMkLst>
        </pc:picChg>
        <pc:picChg chg="add mod">
          <ac:chgData name="Michał Jankowski" userId="S::215744@edu.p.lodz.pl::e971c100-48b3-45c2-b373-f01a7fdf3c3c" providerId="AD" clId="Web-{10CF67BA-E85A-6E8C-40FC-52A61A4ABE6B}" dt="2020-12-08T15:19:41.880" v="21" actId="1076"/>
          <ac:picMkLst>
            <pc:docMk/>
            <pc:sldMk cId="1923553730" sldId="266"/>
            <ac:picMk id="6" creationId="{3B4FD731-B0ED-4E57-9B6C-88370AE9B760}"/>
          </ac:picMkLst>
        </pc:picChg>
        <pc:picChg chg="add del mod">
          <ac:chgData name="Michał Jankowski" userId="S::215744@edu.p.lodz.pl::e971c100-48b3-45c2-b373-f01a7fdf3c3c" providerId="AD" clId="Web-{10CF67BA-E85A-6E8C-40FC-52A61A4ABE6B}" dt="2020-12-08T15:09:15.702" v="14"/>
          <ac:picMkLst>
            <pc:docMk/>
            <pc:sldMk cId="1923553730" sldId="266"/>
            <ac:picMk id="7" creationId="{4D8BACB2-4EC7-4D6C-B4BF-B3D1687F91A6}"/>
          </ac:picMkLst>
        </pc:picChg>
        <pc:picChg chg="add del mod">
          <ac:chgData name="Michał Jankowski" userId="S::215744@edu.p.lodz.pl::e971c100-48b3-45c2-b373-f01a7fdf3c3c" providerId="AD" clId="Web-{10CF67BA-E85A-6E8C-40FC-52A61A4ABE6B}" dt="2020-12-08T15:09:36.483" v="17"/>
          <ac:picMkLst>
            <pc:docMk/>
            <pc:sldMk cId="1923553730" sldId="266"/>
            <ac:picMk id="8" creationId="{FF59BEA3-E56C-4ECB-9D7D-5165DF21FA57}"/>
          </ac:picMkLst>
        </pc:picChg>
        <pc:picChg chg="del">
          <ac:chgData name="Michał Jankowski" userId="S::215744@edu.p.lodz.pl::e971c100-48b3-45c2-b373-f01a7fdf3c3c" providerId="AD" clId="Web-{10CF67BA-E85A-6E8C-40FC-52A61A4ABE6B}" dt="2020-12-08T15:02:04.463" v="1"/>
          <ac:picMkLst>
            <pc:docMk/>
            <pc:sldMk cId="1923553730" sldId="266"/>
            <ac:picMk id="9" creationId="{51C0BC08-0DDB-41EA-B1BC-5021EE66C1BD}"/>
          </ac:picMkLst>
        </pc:picChg>
        <pc:picChg chg="add mod">
          <ac:chgData name="Michał Jankowski" userId="S::215744@edu.p.lodz.pl::e971c100-48b3-45c2-b373-f01a7fdf3c3c" providerId="AD" clId="Web-{10CF67BA-E85A-6E8C-40FC-52A61A4ABE6B}" dt="2020-12-08T15:19:52.646" v="26" actId="1076"/>
          <ac:picMkLst>
            <pc:docMk/>
            <pc:sldMk cId="1923553730" sldId="266"/>
            <ac:picMk id="10" creationId="{9ACB411A-10C4-47F7-870A-B0E2A0BD8F93}"/>
          </ac:picMkLst>
        </pc:picChg>
      </pc:sldChg>
    </pc:docChg>
  </pc:docChgLst>
  <pc:docChgLst>
    <pc:chgData name="Piotr Kupis" userId="S::222488@edu.p.lodz.pl::b091dfea-d503-419b-93f4-0d477d318f28" providerId="AD" clId="Web-{8EAB3871-D2B7-B0AF-3BF2-AB65361B84DE}"/>
    <pc:docChg chg="addSld modSld">
      <pc:chgData name="Piotr Kupis" userId="S::222488@edu.p.lodz.pl::b091dfea-d503-419b-93f4-0d477d318f28" providerId="AD" clId="Web-{8EAB3871-D2B7-B0AF-3BF2-AB65361B84DE}" dt="2021-01-26T08:39:53.997" v="10" actId="1076"/>
      <pc:docMkLst>
        <pc:docMk/>
      </pc:docMkLst>
      <pc:sldChg chg="addSp delSp modSp add replId">
        <pc:chgData name="Piotr Kupis" userId="S::222488@edu.p.lodz.pl::b091dfea-d503-419b-93f4-0d477d318f28" providerId="AD" clId="Web-{8EAB3871-D2B7-B0AF-3BF2-AB65361B84DE}" dt="2021-01-26T08:39:53.997" v="10" actId="1076"/>
        <pc:sldMkLst>
          <pc:docMk/>
          <pc:sldMk cId="212463147" sldId="275"/>
        </pc:sldMkLst>
        <pc:spChg chg="mod">
          <ac:chgData name="Piotr Kupis" userId="S::222488@edu.p.lodz.pl::b091dfea-d503-419b-93f4-0d477d318f28" providerId="AD" clId="Web-{8EAB3871-D2B7-B0AF-3BF2-AB65361B84DE}" dt="2021-01-26T08:39:28.325" v="1" actId="20577"/>
          <ac:spMkLst>
            <pc:docMk/>
            <pc:sldMk cId="212463147" sldId="275"/>
            <ac:spMk id="2" creationId="{828F9618-1574-43C4-A32F-79F130BA326E}"/>
          </ac:spMkLst>
        </pc:spChg>
        <pc:picChg chg="add mod">
          <ac:chgData name="Piotr Kupis" userId="S::222488@edu.p.lodz.pl::b091dfea-d503-419b-93f4-0d477d318f28" providerId="AD" clId="Web-{8EAB3871-D2B7-B0AF-3BF2-AB65361B84DE}" dt="2021-01-26T08:39:53.997" v="10" actId="1076"/>
          <ac:picMkLst>
            <pc:docMk/>
            <pc:sldMk cId="212463147" sldId="275"/>
            <ac:picMk id="3" creationId="{8128ED46-1C56-4650-9E63-BECA217B97FC}"/>
          </ac:picMkLst>
        </pc:picChg>
        <pc:picChg chg="add mod">
          <ac:chgData name="Piotr Kupis" userId="S::222488@edu.p.lodz.pl::b091dfea-d503-419b-93f4-0d477d318f28" providerId="AD" clId="Web-{8EAB3871-D2B7-B0AF-3BF2-AB65361B84DE}" dt="2021-01-26T08:39:40.450" v="8" actId="1076"/>
          <ac:picMkLst>
            <pc:docMk/>
            <pc:sldMk cId="212463147" sldId="275"/>
            <ac:picMk id="4" creationId="{3070523D-B199-485B-A142-69DAC8C2C13E}"/>
          </ac:picMkLst>
        </pc:picChg>
        <pc:picChg chg="del">
          <ac:chgData name="Piotr Kupis" userId="S::222488@edu.p.lodz.pl::b091dfea-d503-419b-93f4-0d477d318f28" providerId="AD" clId="Web-{8EAB3871-D2B7-B0AF-3BF2-AB65361B84DE}" dt="2021-01-26T08:39:29.996" v="2"/>
          <ac:picMkLst>
            <pc:docMk/>
            <pc:sldMk cId="212463147" sldId="275"/>
            <ac:picMk id="5" creationId="{B8270600-F2E9-47E7-85EA-D3031450F699}"/>
          </ac:picMkLst>
        </pc:picChg>
        <pc:picChg chg="del">
          <ac:chgData name="Piotr Kupis" userId="S::222488@edu.p.lodz.pl::b091dfea-d503-419b-93f4-0d477d318f28" providerId="AD" clId="Web-{8EAB3871-D2B7-B0AF-3BF2-AB65361B84DE}" dt="2021-01-26T08:39:30.340" v="3"/>
          <ac:picMkLst>
            <pc:docMk/>
            <pc:sldMk cId="212463147" sldId="275"/>
            <ac:picMk id="7" creationId="{492458F9-9AD8-4EDF-ABF7-B273B64E4662}"/>
          </ac:picMkLst>
        </pc:picChg>
        <pc:picChg chg="del">
          <ac:chgData name="Piotr Kupis" userId="S::222488@edu.p.lodz.pl::b091dfea-d503-419b-93f4-0d477d318f28" providerId="AD" clId="Web-{8EAB3871-D2B7-B0AF-3BF2-AB65361B84DE}" dt="2021-01-26T08:39:31.043" v="4"/>
          <ac:picMkLst>
            <pc:docMk/>
            <pc:sldMk cId="212463147" sldId="275"/>
            <ac:picMk id="8" creationId="{4735657E-A2AE-42F7-94B5-422A71C2F8B7}"/>
          </ac:picMkLst>
        </pc:picChg>
      </pc:sldChg>
    </pc:docChg>
  </pc:docChgLst>
  <pc:docChgLst>
    <pc:chgData name="Klaudiusz Boblach" userId="S::222405@edu.p.lodz.pl::09024739-06b7-438a-b8b8-85b19ad54cae" providerId="AD" clId="Web-{33EBF730-3A40-472B-BF6A-874287C4FEF4}"/>
    <pc:docChg chg="addSld modSld">
      <pc:chgData name="Klaudiusz Boblach" userId="S::222405@edu.p.lodz.pl::09024739-06b7-438a-b8b8-85b19ad54cae" providerId="AD" clId="Web-{33EBF730-3A40-472B-BF6A-874287C4FEF4}" dt="2020-12-08T12:40:35.143" v="66" actId="14100"/>
      <pc:docMkLst>
        <pc:docMk/>
      </pc:docMkLst>
      <pc:sldChg chg="modSp">
        <pc:chgData name="Klaudiusz Boblach" userId="S::222405@edu.p.lodz.pl::09024739-06b7-438a-b8b8-85b19ad54cae" providerId="AD" clId="Web-{33EBF730-3A40-472B-BF6A-874287C4FEF4}" dt="2020-12-08T12:29:02.846" v="6" actId="20577"/>
        <pc:sldMkLst>
          <pc:docMk/>
          <pc:sldMk cId="3069508027" sldId="260"/>
        </pc:sldMkLst>
        <pc:spChg chg="mod">
          <ac:chgData name="Klaudiusz Boblach" userId="S::222405@edu.p.lodz.pl::09024739-06b7-438a-b8b8-85b19ad54cae" providerId="AD" clId="Web-{33EBF730-3A40-472B-BF6A-874287C4FEF4}" dt="2020-12-08T12:29:02.846" v="6" actId="20577"/>
          <ac:spMkLst>
            <pc:docMk/>
            <pc:sldMk cId="3069508027" sldId="260"/>
            <ac:spMk id="3" creationId="{1395213A-35B1-4676-AD87-8383F746CB47}"/>
          </ac:spMkLst>
        </pc:spChg>
      </pc:sldChg>
      <pc:sldChg chg="delSp">
        <pc:chgData name="Klaudiusz Boblach" userId="S::222405@edu.p.lodz.pl::09024739-06b7-438a-b8b8-85b19ad54cae" providerId="AD" clId="Web-{33EBF730-3A40-472B-BF6A-874287C4FEF4}" dt="2020-12-08T12:29:11.518" v="9"/>
        <pc:sldMkLst>
          <pc:docMk/>
          <pc:sldMk cId="3931530538" sldId="262"/>
        </pc:sldMkLst>
        <pc:spChg chg="del">
          <ac:chgData name="Klaudiusz Boblach" userId="S::222405@edu.p.lodz.pl::09024739-06b7-438a-b8b8-85b19ad54cae" providerId="AD" clId="Web-{33EBF730-3A40-472B-BF6A-874287C4FEF4}" dt="2020-12-08T12:29:10.174" v="8"/>
          <ac:spMkLst>
            <pc:docMk/>
            <pc:sldMk cId="3931530538" sldId="262"/>
            <ac:spMk id="2" creationId="{DD8D00DC-7944-40D6-AAD3-3420CF868081}"/>
          </ac:spMkLst>
        </pc:spChg>
        <pc:spChg chg="del">
          <ac:chgData name="Klaudiusz Boblach" userId="S::222405@edu.p.lodz.pl::09024739-06b7-438a-b8b8-85b19ad54cae" providerId="AD" clId="Web-{33EBF730-3A40-472B-BF6A-874287C4FEF4}" dt="2020-12-08T12:29:11.518" v="9"/>
          <ac:spMkLst>
            <pc:docMk/>
            <pc:sldMk cId="3931530538" sldId="262"/>
            <ac:spMk id="3" creationId="{D64CC78F-67F3-4635-8D42-1BC6F521C9E8}"/>
          </ac:spMkLst>
        </pc:spChg>
      </pc:sldChg>
      <pc:sldChg chg="addSp delSp modSp new">
        <pc:chgData name="Klaudiusz Boblach" userId="S::222405@edu.p.lodz.pl::09024739-06b7-438a-b8b8-85b19ad54cae" providerId="AD" clId="Web-{33EBF730-3A40-472B-BF6A-874287C4FEF4}" dt="2020-12-08T12:40:35.143" v="66" actId="14100"/>
        <pc:sldMkLst>
          <pc:docMk/>
          <pc:sldMk cId="1082446252" sldId="267"/>
        </pc:sldMkLst>
        <pc:spChg chg="mod">
          <ac:chgData name="Klaudiusz Boblach" userId="S::222405@edu.p.lodz.pl::09024739-06b7-438a-b8b8-85b19ad54cae" providerId="AD" clId="Web-{33EBF730-3A40-472B-BF6A-874287C4FEF4}" dt="2020-12-08T12:33:40.540" v="30" actId="1076"/>
          <ac:spMkLst>
            <pc:docMk/>
            <pc:sldMk cId="1082446252" sldId="267"/>
            <ac:spMk id="2" creationId="{D7D44993-C7AD-416B-9383-C7E07F93FD63}"/>
          </ac:spMkLst>
        </pc:spChg>
        <pc:spChg chg="del mod">
          <ac:chgData name="Klaudiusz Boblach" userId="S::222405@edu.p.lodz.pl::09024739-06b7-438a-b8b8-85b19ad54cae" providerId="AD" clId="Web-{33EBF730-3A40-472B-BF6A-874287C4FEF4}" dt="2020-12-08T12:33:44.008" v="32"/>
          <ac:spMkLst>
            <pc:docMk/>
            <pc:sldMk cId="1082446252" sldId="267"/>
            <ac:spMk id="3" creationId="{EE1613DE-2C61-4F56-A1ED-6FB6A5AC48B6}"/>
          </ac:spMkLst>
        </pc:spChg>
        <pc:picChg chg="add mod">
          <ac:chgData name="Klaudiusz Boblach" userId="S::222405@edu.p.lodz.pl::09024739-06b7-438a-b8b8-85b19ad54cae" providerId="AD" clId="Web-{33EBF730-3A40-472B-BF6A-874287C4FEF4}" dt="2020-12-08T12:35:36.792" v="43" actId="1076"/>
          <ac:picMkLst>
            <pc:docMk/>
            <pc:sldMk cId="1082446252" sldId="267"/>
            <ac:picMk id="4" creationId="{654FE290-7AA8-48AE-8769-60558391CB42}"/>
          </ac:picMkLst>
        </pc:picChg>
        <pc:picChg chg="add del mod">
          <ac:chgData name="Klaudiusz Boblach" userId="S::222405@edu.p.lodz.pl::09024739-06b7-438a-b8b8-85b19ad54cae" providerId="AD" clId="Web-{33EBF730-3A40-472B-BF6A-874287C4FEF4}" dt="2020-12-08T12:38:27.874" v="58"/>
          <ac:picMkLst>
            <pc:docMk/>
            <pc:sldMk cId="1082446252" sldId="267"/>
            <ac:picMk id="5" creationId="{0821218B-C955-4FBB-BCE3-E1A067AB010E}"/>
          </ac:picMkLst>
        </pc:picChg>
        <pc:picChg chg="add mod">
          <ac:chgData name="Klaudiusz Boblach" userId="S::222405@edu.p.lodz.pl::09024739-06b7-438a-b8b8-85b19ad54cae" providerId="AD" clId="Web-{33EBF730-3A40-472B-BF6A-874287C4FEF4}" dt="2020-12-08T12:40:35.143" v="66" actId="14100"/>
          <ac:picMkLst>
            <pc:docMk/>
            <pc:sldMk cId="1082446252" sldId="267"/>
            <ac:picMk id="6" creationId="{D38B0D85-2E55-4F2E-9A1D-8896A6A0C302}"/>
          </ac:picMkLst>
        </pc:picChg>
        <pc:picChg chg="add mod">
          <ac:chgData name="Klaudiusz Boblach" userId="S::222405@edu.p.lodz.pl::09024739-06b7-438a-b8b8-85b19ad54cae" providerId="AD" clId="Web-{33EBF730-3A40-472B-BF6A-874287C4FEF4}" dt="2020-12-08T12:38:57.094" v="64" actId="14100"/>
          <ac:picMkLst>
            <pc:docMk/>
            <pc:sldMk cId="1082446252" sldId="267"/>
            <ac:picMk id="7" creationId="{A6E782BC-805A-4D5E-991B-05615ABC8B4F}"/>
          </ac:picMkLst>
        </pc:picChg>
      </pc:sldChg>
      <pc:sldChg chg="addSp modSp add replId">
        <pc:chgData name="Klaudiusz Boblach" userId="S::222405@edu.p.lodz.pl::09024739-06b7-438a-b8b8-85b19ad54cae" providerId="AD" clId="Web-{33EBF730-3A40-472B-BF6A-874287C4FEF4}" dt="2020-12-08T12:37:57.421" v="57" actId="1076"/>
        <pc:sldMkLst>
          <pc:docMk/>
          <pc:sldMk cId="1489445929" sldId="268"/>
        </pc:sldMkLst>
        <pc:spChg chg="mod">
          <ac:chgData name="Klaudiusz Boblach" userId="S::222405@edu.p.lodz.pl::09024739-06b7-438a-b8b8-85b19ad54cae" providerId="AD" clId="Web-{33EBF730-3A40-472B-BF6A-874287C4FEF4}" dt="2020-12-08T12:35:24.058" v="37" actId="20577"/>
          <ac:spMkLst>
            <pc:docMk/>
            <pc:sldMk cId="1489445929" sldId="268"/>
            <ac:spMk id="2" creationId="{D7D44993-C7AD-416B-9383-C7E07F93FD63}"/>
          </ac:spMkLst>
        </pc:spChg>
        <pc:picChg chg="add mod">
          <ac:chgData name="Klaudiusz Boblach" userId="S::222405@edu.p.lodz.pl::09024739-06b7-438a-b8b8-85b19ad54cae" providerId="AD" clId="Web-{33EBF730-3A40-472B-BF6A-874287C4FEF4}" dt="2020-12-08T12:37:57.421" v="57" actId="1076"/>
          <ac:picMkLst>
            <pc:docMk/>
            <pc:sldMk cId="1489445929" sldId="268"/>
            <ac:picMk id="3" creationId="{6B1A5568-11F8-4510-82CC-4D82B532B11B}"/>
          </ac:picMkLst>
        </pc:picChg>
        <pc:picChg chg="add mod">
          <ac:chgData name="Klaudiusz Boblach" userId="S::222405@edu.p.lodz.pl::09024739-06b7-438a-b8b8-85b19ad54cae" providerId="AD" clId="Web-{33EBF730-3A40-472B-BF6A-874287C4FEF4}" dt="2020-12-08T12:37:55.796" v="56" actId="1076"/>
          <ac:picMkLst>
            <pc:docMk/>
            <pc:sldMk cId="1489445929" sldId="268"/>
            <ac:picMk id="4" creationId="{CC3EDB80-3A7F-4379-9A5A-8F76AE1CB37D}"/>
          </ac:picMkLst>
        </pc:picChg>
      </pc:sldChg>
    </pc:docChg>
  </pc:docChgLst>
  <pc:docChgLst>
    <pc:chgData name="Klaudiusz Boblach" userId="S::222405@edu.p.lodz.pl::09024739-06b7-438a-b8b8-85b19ad54cae" providerId="AD" clId="Web-{B43A3815-4883-48CF-B3C9-324D6A5CF505}"/>
    <pc:docChg chg="modSld">
      <pc:chgData name="Klaudiusz Boblach" userId="S::222405@edu.p.lodz.pl::09024739-06b7-438a-b8b8-85b19ad54cae" providerId="AD" clId="Web-{B43A3815-4883-48CF-B3C9-324D6A5CF505}" dt="2020-12-08T10:38:28.587" v="9" actId="1076"/>
      <pc:docMkLst>
        <pc:docMk/>
      </pc:docMkLst>
      <pc:sldChg chg="addSp delSp modSp">
        <pc:chgData name="Klaudiusz Boblach" userId="S::222405@edu.p.lodz.pl::09024739-06b7-438a-b8b8-85b19ad54cae" providerId="AD" clId="Web-{B43A3815-4883-48CF-B3C9-324D6A5CF505}" dt="2020-12-08T10:38:28.587" v="9" actId="1076"/>
        <pc:sldMkLst>
          <pc:docMk/>
          <pc:sldMk cId="3126958235" sldId="261"/>
        </pc:sldMkLst>
        <pc:spChg chg="mod">
          <ac:chgData name="Klaudiusz Boblach" userId="S::222405@edu.p.lodz.pl::09024739-06b7-438a-b8b8-85b19ad54cae" providerId="AD" clId="Web-{B43A3815-4883-48CF-B3C9-324D6A5CF505}" dt="2020-12-08T10:38:28.587" v="9" actId="1076"/>
          <ac:spMkLst>
            <pc:docMk/>
            <pc:sldMk cId="3126958235" sldId="261"/>
            <ac:spMk id="2" creationId="{347EE313-4FBD-4280-8866-B07ABF9EFFC1}"/>
          </ac:spMkLst>
        </pc:spChg>
        <pc:picChg chg="add mod">
          <ac:chgData name="Klaudiusz Boblach" userId="S::222405@edu.p.lodz.pl::09024739-06b7-438a-b8b8-85b19ad54cae" providerId="AD" clId="Web-{B43A3815-4883-48CF-B3C9-324D6A5CF505}" dt="2020-12-08T10:38:22.806" v="8" actId="1076"/>
          <ac:picMkLst>
            <pc:docMk/>
            <pc:sldMk cId="3126958235" sldId="261"/>
            <ac:picMk id="4" creationId="{15E8B5C7-BC7A-47A1-8CA5-D7340A48ECF2}"/>
          </ac:picMkLst>
        </pc:picChg>
        <pc:picChg chg="del">
          <ac:chgData name="Klaudiusz Boblach" userId="S::222405@edu.p.lodz.pl::09024739-06b7-438a-b8b8-85b19ad54cae" providerId="AD" clId="Web-{B43A3815-4883-48CF-B3C9-324D6A5CF505}" dt="2020-12-08T10:37:58.883" v="0"/>
          <ac:picMkLst>
            <pc:docMk/>
            <pc:sldMk cId="3126958235" sldId="261"/>
            <ac:picMk id="5" creationId="{C9657520-9310-4742-8B31-6FD970A4AD94}"/>
          </ac:picMkLst>
        </pc:picChg>
      </pc:sldChg>
    </pc:docChg>
  </pc:docChgLst>
  <pc:docChgLst>
    <pc:chgData name="Klaudiusz Boblach" userId="S::222405@edu.p.lodz.pl::09024739-06b7-438a-b8b8-85b19ad54cae" providerId="AD" clId="Web-{165C1D3B-A9E8-4E82-9AB8-639A85706B55}"/>
    <pc:docChg chg="addSld modSld addMainMaster delMainMaster">
      <pc:chgData name="Klaudiusz Boblach" userId="S::222405@edu.p.lodz.pl::09024739-06b7-438a-b8b8-85b19ad54cae" providerId="AD" clId="Web-{165C1D3B-A9E8-4E82-9AB8-639A85706B55}" dt="2020-12-07T11:12:39.323" v="403" actId="20577"/>
      <pc:docMkLst>
        <pc:docMk/>
      </pc:docMkLst>
      <pc:sldChg chg="addSp delSp modSp mod modClrScheme setClrOvrMap delDesignElem chgLayout">
        <pc:chgData name="Klaudiusz Boblach" userId="S::222405@edu.p.lodz.pl::09024739-06b7-438a-b8b8-85b19ad54cae" providerId="AD" clId="Web-{165C1D3B-A9E8-4E82-9AB8-639A85706B55}" dt="2020-12-07T10:51:02.475" v="3" actId="20577"/>
        <pc:sldMkLst>
          <pc:docMk/>
          <pc:sldMk cId="1509929530" sldId="256"/>
        </pc:sldMkLst>
        <pc:spChg chg="mod ord">
          <ac:chgData name="Klaudiusz Boblach" userId="S::222405@edu.p.lodz.pl::09024739-06b7-438a-b8b8-85b19ad54cae" providerId="AD" clId="Web-{165C1D3B-A9E8-4E82-9AB8-639A85706B55}" dt="2020-12-07T10:51:02.475" v="3" actId="20577"/>
          <ac:spMkLst>
            <pc:docMk/>
            <pc:sldMk cId="1509929530" sldId="256"/>
            <ac:spMk id="2" creationId="{2CBC4C78-1E52-4F7A-A5E1-36B15A792114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0:50:47.647" v="2"/>
          <ac:spMkLst>
            <pc:docMk/>
            <pc:sldMk cId="1509929530" sldId="256"/>
            <ac:spMk id="3" creationId="{7C8DEC2B-E240-4A1B-A24B-54A29E91D947}"/>
          </ac:spMkLst>
        </pc:spChg>
        <pc:spChg chg="add">
          <ac:chgData name="Klaudiusz Boblach" userId="S::222405@edu.p.lodz.pl::09024739-06b7-438a-b8b8-85b19ad54cae" providerId="AD" clId="Web-{165C1D3B-A9E8-4E82-9AB8-639A85706B55}" dt="2020-12-07T10:50:47.647" v="2"/>
          <ac:spMkLst>
            <pc:docMk/>
            <pc:sldMk cId="1509929530" sldId="256"/>
            <ac:spMk id="6" creationId="{E2C05438-8975-4783-BCC7-9A4F0BD17978}"/>
          </ac:spMkLst>
        </pc:spChg>
        <pc:spChg chg="add">
          <ac:chgData name="Klaudiusz Boblach" userId="S::222405@edu.p.lodz.pl::09024739-06b7-438a-b8b8-85b19ad54cae" providerId="AD" clId="Web-{165C1D3B-A9E8-4E82-9AB8-639A85706B55}" dt="2020-12-07T10:50:47.647" v="2"/>
          <ac:spMkLst>
            <pc:docMk/>
            <pc:sldMk cId="1509929530" sldId="256"/>
            <ac:spMk id="7" creationId="{DF0ACCC9-A5C0-44FC-9472-E3E4BF4B41A7}"/>
          </ac:spMkLst>
        </pc:spChg>
        <pc:spChg chg="add">
          <ac:chgData name="Klaudiusz Boblach" userId="S::222405@edu.p.lodz.pl::09024739-06b7-438a-b8b8-85b19ad54cae" providerId="AD" clId="Web-{165C1D3B-A9E8-4E82-9AB8-639A85706B55}" dt="2020-12-07T10:50:47.647" v="2"/>
          <ac:spMkLst>
            <pc:docMk/>
            <pc:sldMk cId="1509929530" sldId="256"/>
            <ac:spMk id="8" creationId="{E8B8E8AE-1882-46F3-94E7-A2A39149475C}"/>
          </ac:spMkLst>
        </pc:spChg>
        <pc:spChg chg="del">
          <ac:chgData name="Klaudiusz Boblach" userId="S::222405@edu.p.lodz.pl::09024739-06b7-438a-b8b8-85b19ad54cae" providerId="AD" clId="Web-{165C1D3B-A9E8-4E82-9AB8-639A85706B55}" dt="2020-12-07T10:50:40.913" v="1"/>
          <ac:spMkLst>
            <pc:docMk/>
            <pc:sldMk cId="1509929530" sldId="256"/>
            <ac:spMk id="9" creationId="{2644B391-9BFE-445C-A9EC-F544BB85FBC7}"/>
          </ac:spMkLst>
        </pc:spChg>
        <pc:spChg chg="add">
          <ac:chgData name="Klaudiusz Boblach" userId="S::222405@edu.p.lodz.pl::09024739-06b7-438a-b8b8-85b19ad54cae" providerId="AD" clId="Web-{165C1D3B-A9E8-4E82-9AB8-639A85706B55}" dt="2020-12-07T10:50:47.647" v="2"/>
          <ac:spMkLst>
            <pc:docMk/>
            <pc:sldMk cId="1509929530" sldId="256"/>
            <ac:spMk id="10" creationId="{F5AE0C4B-4D5E-48B0-929B-038F7E948410}"/>
          </ac:spMkLst>
        </pc:spChg>
        <pc:spChg chg="del">
          <ac:chgData name="Klaudiusz Boblach" userId="S::222405@edu.p.lodz.pl::09024739-06b7-438a-b8b8-85b19ad54cae" providerId="AD" clId="Web-{165C1D3B-A9E8-4E82-9AB8-639A85706B55}" dt="2020-12-07T10:50:40.913" v="1"/>
          <ac:spMkLst>
            <pc:docMk/>
            <pc:sldMk cId="1509929530" sldId="256"/>
            <ac:spMk id="11" creationId="{5B5C4EBC-A0C7-4DD6-9847-81D18D5E5A08}"/>
          </ac:spMkLst>
        </pc:spChg>
        <pc:spChg chg="del">
          <ac:chgData name="Klaudiusz Boblach" userId="S::222405@edu.p.lodz.pl::09024739-06b7-438a-b8b8-85b19ad54cae" providerId="AD" clId="Web-{165C1D3B-A9E8-4E82-9AB8-639A85706B55}" dt="2020-12-07T10:50:40.913" v="1"/>
          <ac:spMkLst>
            <pc:docMk/>
            <pc:sldMk cId="1509929530" sldId="256"/>
            <ac:spMk id="13" creationId="{80F26E69-87D9-4655-AE7B-280A87AA3CAD}"/>
          </ac:spMkLst>
        </pc:spChg>
        <pc:spChg chg="del">
          <ac:chgData name="Klaudiusz Boblach" userId="S::222405@edu.p.lodz.pl::09024739-06b7-438a-b8b8-85b19ad54cae" providerId="AD" clId="Web-{165C1D3B-A9E8-4E82-9AB8-639A85706B55}" dt="2020-12-07T10:50:40.913" v="1"/>
          <ac:spMkLst>
            <pc:docMk/>
            <pc:sldMk cId="1509929530" sldId="256"/>
            <ac:spMk id="15" creationId="{CCC98BAD-EFC4-45D2-BC90-B9764934AF9A}"/>
          </ac:spMkLst>
        </pc:spChg>
        <pc:picChg chg="mod ord">
          <ac:chgData name="Klaudiusz Boblach" userId="S::222405@edu.p.lodz.pl::09024739-06b7-438a-b8b8-85b19ad54cae" providerId="AD" clId="Web-{165C1D3B-A9E8-4E82-9AB8-639A85706B55}" dt="2020-12-07T10:50:47.647" v="2"/>
          <ac:picMkLst>
            <pc:docMk/>
            <pc:sldMk cId="1509929530" sldId="256"/>
            <ac:picMk id="4" creationId="{9408A610-D81D-4347-B123-34A9D9FEB85E}"/>
          </ac:picMkLst>
        </pc:picChg>
      </pc:sldChg>
      <pc:sldChg chg="modSp new mod modClrScheme chgLayout">
        <pc:chgData name="Klaudiusz Boblach" userId="S::222405@edu.p.lodz.pl::09024739-06b7-438a-b8b8-85b19ad54cae" providerId="AD" clId="Web-{165C1D3B-A9E8-4E82-9AB8-639A85706B55}" dt="2020-12-07T11:12:34.557" v="398" actId="20577"/>
        <pc:sldMkLst>
          <pc:docMk/>
          <pc:sldMk cId="2246383972" sldId="257"/>
        </pc:sldMkLst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2246383972" sldId="257"/>
            <ac:spMk id="2" creationId="{0FA90097-3BFE-4F09-8076-40BBB3876031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2246383972" sldId="257"/>
            <ac:spMk id="3" creationId="{49D4A8A1-B0FC-43CA-9CF8-C5B2F6F4C44E}"/>
          </ac:spMkLst>
        </pc:spChg>
        <pc:spChg chg="mod">
          <ac:chgData name="Klaudiusz Boblach" userId="S::222405@edu.p.lodz.pl::09024739-06b7-438a-b8b8-85b19ad54cae" providerId="AD" clId="Web-{165C1D3B-A9E8-4E82-9AB8-639A85706B55}" dt="2020-12-07T11:12:34.557" v="398" actId="20577"/>
          <ac:spMkLst>
            <pc:docMk/>
            <pc:sldMk cId="2246383972" sldId="257"/>
            <ac:spMk id="4" creationId="{105D6AAB-D464-432C-94EF-CBC5037D5772}"/>
          </ac:spMkLst>
        </pc:spChg>
      </pc:sldChg>
      <pc:sldChg chg="modSp mod modClrScheme chgLayout">
        <pc:chgData name="Klaudiusz Boblach" userId="S::222405@edu.p.lodz.pl::09024739-06b7-438a-b8b8-85b19ad54cae" providerId="AD" clId="Web-{165C1D3B-A9E8-4E82-9AB8-639A85706B55}" dt="2020-12-07T11:12:39.307" v="402" actId="20577"/>
        <pc:sldMkLst>
          <pc:docMk/>
          <pc:sldMk cId="4173723432" sldId="258"/>
        </pc:sldMkLst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4173723432" sldId="258"/>
            <ac:spMk id="2" creationId="{758DF445-A9F8-48FA-957D-B22F503FAEE7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1:12:39.307" v="402" actId="20577"/>
          <ac:spMkLst>
            <pc:docMk/>
            <pc:sldMk cId="4173723432" sldId="258"/>
            <ac:spMk id="3" creationId="{FC05D7B1-044B-4028-A7A6-56AF7E3BEB99}"/>
          </ac:spMkLst>
        </pc:spChg>
      </pc:sldChg>
      <pc:sldChg chg="addSp delSp modSp new mod setBg modClrScheme chgLayout">
        <pc:chgData name="Klaudiusz Boblach" userId="S::222405@edu.p.lodz.pl::09024739-06b7-438a-b8b8-85b19ad54cae" providerId="AD" clId="Web-{165C1D3B-A9E8-4E82-9AB8-639A85706B55}" dt="2020-12-07T11:02:54.457" v="387" actId="20577"/>
        <pc:sldMkLst>
          <pc:docMk/>
          <pc:sldMk cId="3249643261" sldId="259"/>
        </pc:sldMkLst>
        <pc:spChg chg="mod ord">
          <ac:chgData name="Klaudiusz Boblach" userId="S::222405@edu.p.lodz.pl::09024739-06b7-438a-b8b8-85b19ad54cae" providerId="AD" clId="Web-{165C1D3B-A9E8-4E82-9AB8-639A85706B55}" dt="2020-12-07T11:02:54.457" v="387" actId="20577"/>
          <ac:spMkLst>
            <pc:docMk/>
            <pc:sldMk cId="3249643261" sldId="259"/>
            <ac:spMk id="2" creationId="{569A9146-3818-4CE5-A010-0CD33E2A283A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1:02:35.486" v="378" actId="1076"/>
          <ac:spMkLst>
            <pc:docMk/>
            <pc:sldMk cId="3249643261" sldId="259"/>
            <ac:spMk id="3" creationId="{63A6DA10-68D2-4142-B38D-836DCC6FE858}"/>
          </ac:spMkLst>
        </pc:spChg>
        <pc:spChg chg="add del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10" creationId="{0BE1027C-ABCB-4C82-91A2-F67B9A5A65A6}"/>
          </ac:spMkLst>
        </pc:spChg>
        <pc:spChg chg="add del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19" creationId="{FDAF26D5-7469-49F5-902D-571FA58A7EEE}"/>
          </ac:spMkLst>
        </pc:spChg>
        <pc:spChg chg="add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31" creationId="{79092282-2AFC-4A5D-BA0F-C2C194122E4B}"/>
          </ac:spMkLst>
        </pc:spChg>
        <pc:spChg chg="add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33" creationId="{9CC80F9B-59F5-442E-9361-F959ECF9A1F4}"/>
          </ac:spMkLst>
        </pc:spChg>
        <pc:spChg chg="add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35" creationId="{46DADFB3-630E-41C0-895B-B55F713730C7}"/>
          </ac:spMkLst>
        </pc:spChg>
        <pc:spChg chg="add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37" creationId="{7BF94477-BDFD-472E-8891-D84F1953E6FB}"/>
          </ac:spMkLst>
        </pc:spChg>
        <pc:spChg chg="add">
          <ac:chgData name="Klaudiusz Boblach" userId="S::222405@edu.p.lodz.pl::09024739-06b7-438a-b8b8-85b19ad54cae" providerId="AD" clId="Web-{165C1D3B-A9E8-4E82-9AB8-639A85706B55}" dt="2020-12-07T11:02:19.360" v="374"/>
          <ac:spMkLst>
            <pc:docMk/>
            <pc:sldMk cId="3249643261" sldId="259"/>
            <ac:spMk id="39" creationId="{E843BA35-4A42-4EDC-BC92-43E4C558535A}"/>
          </ac:spMkLst>
        </pc:spChg>
        <pc:grpChg chg="add del">
          <ac:chgData name="Klaudiusz Boblach" userId="S::222405@edu.p.lodz.pl::09024739-06b7-438a-b8b8-85b19ad54cae" providerId="AD" clId="Web-{165C1D3B-A9E8-4E82-9AB8-639A85706B55}" dt="2020-12-07T11:02:19.360" v="374"/>
          <ac:grpSpMkLst>
            <pc:docMk/>
            <pc:sldMk cId="3249643261" sldId="259"/>
            <ac:grpSpMk id="12" creationId="{0CC57C46-4659-4AF2-9180-2DEED214CDD7}"/>
          </ac:grpSpMkLst>
        </pc:grpChg>
        <pc:grpChg chg="add">
          <ac:chgData name="Klaudiusz Boblach" userId="S::222405@edu.p.lodz.pl::09024739-06b7-438a-b8b8-85b19ad54cae" providerId="AD" clId="Web-{165C1D3B-A9E8-4E82-9AB8-639A85706B55}" dt="2020-12-07T11:02:19.360" v="374"/>
          <ac:grpSpMkLst>
            <pc:docMk/>
            <pc:sldMk cId="3249643261" sldId="259"/>
            <ac:grpSpMk id="24" creationId="{E9F8AD66-CC09-4C8D-94EE-932C3785BDFB}"/>
          </ac:grpSpMkLst>
        </pc:grpChg>
        <pc:grpChg chg="add">
          <ac:chgData name="Klaudiusz Boblach" userId="S::222405@edu.p.lodz.pl::09024739-06b7-438a-b8b8-85b19ad54cae" providerId="AD" clId="Web-{165C1D3B-A9E8-4E82-9AB8-639A85706B55}" dt="2020-12-07T11:02:19.360" v="374"/>
          <ac:grpSpMkLst>
            <pc:docMk/>
            <pc:sldMk cId="3249643261" sldId="259"/>
            <ac:grpSpMk id="41" creationId="{B0B24607-03C0-4C93-9A94-AA6E5D7516AA}"/>
          </ac:grpSpMkLst>
        </pc:grpChg>
        <pc:picChg chg="mod">
          <ac:chgData name="Klaudiusz Boblach" userId="S::222405@edu.p.lodz.pl::09024739-06b7-438a-b8b8-85b19ad54cae" providerId="AD" clId="Web-{165C1D3B-A9E8-4E82-9AB8-639A85706B55}" dt="2020-12-07T11:02:19.360" v="374"/>
          <ac:picMkLst>
            <pc:docMk/>
            <pc:sldMk cId="3249643261" sldId="259"/>
            <ac:picMk id="4" creationId="{3F611C01-5046-4EC7-A925-EE98EE8F93A5}"/>
          </ac:picMkLst>
        </pc:picChg>
        <pc:picChg chg="mod">
          <ac:chgData name="Klaudiusz Boblach" userId="S::222405@edu.p.lodz.pl::09024739-06b7-438a-b8b8-85b19ad54cae" providerId="AD" clId="Web-{165C1D3B-A9E8-4E82-9AB8-639A85706B55}" dt="2020-12-07T11:02:19.360" v="374"/>
          <ac:picMkLst>
            <pc:docMk/>
            <pc:sldMk cId="3249643261" sldId="259"/>
            <ac:picMk id="5" creationId="{E94AFEAF-92EB-496F-888C-13029BD96AA4}"/>
          </ac:picMkLst>
        </pc:picChg>
      </pc:sldChg>
      <pc:sldChg chg="delSp modSp mod modClrScheme delDesignElem chgLayout">
        <pc:chgData name="Klaudiusz Boblach" userId="S::222405@edu.p.lodz.pl::09024739-06b7-438a-b8b8-85b19ad54cae" providerId="AD" clId="Web-{165C1D3B-A9E8-4E82-9AB8-639A85706B55}" dt="2020-12-07T11:01:20.891" v="369"/>
        <pc:sldMkLst>
          <pc:docMk/>
          <pc:sldMk cId="3069508027" sldId="260"/>
        </pc:sldMkLst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3069508027" sldId="260"/>
            <ac:spMk id="2" creationId="{321FB277-045C-4CCE-B7F8-6116D961404E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3069508027" sldId="260"/>
            <ac:spMk id="3" creationId="{1395213A-35B1-4676-AD87-8383F746CB47}"/>
          </ac:spMkLst>
        </pc:spChg>
        <pc:spChg chg="del">
          <ac:chgData name="Klaudiusz Boblach" userId="S::222405@edu.p.lodz.pl::09024739-06b7-438a-b8b8-85b19ad54cae" providerId="AD" clId="Web-{165C1D3B-A9E8-4E82-9AB8-639A85706B55}" dt="2020-12-07T11:00:58.469" v="367"/>
          <ac:spMkLst>
            <pc:docMk/>
            <pc:sldMk cId="3069508027" sldId="260"/>
            <ac:spMk id="8" creationId="{290FE681-1E05-478A-89DC-5F7AB37CFD77}"/>
          </ac:spMkLst>
        </pc:spChg>
        <pc:cxnChg chg="del">
          <ac:chgData name="Klaudiusz Boblach" userId="S::222405@edu.p.lodz.pl::09024739-06b7-438a-b8b8-85b19ad54cae" providerId="AD" clId="Web-{165C1D3B-A9E8-4E82-9AB8-639A85706B55}" dt="2020-12-07T11:00:58.469" v="367"/>
          <ac:cxnSpMkLst>
            <pc:docMk/>
            <pc:sldMk cId="3069508027" sldId="260"/>
            <ac:cxnSpMk id="10" creationId="{2E2F21DC-5F0E-42CF-B89C-C1E25E175CB8}"/>
          </ac:cxnSpMkLst>
        </pc:cxnChg>
      </pc:sldChg>
      <pc:sldChg chg="addSp delSp modSp mod modClrScheme chgLayout">
        <pc:chgData name="Klaudiusz Boblach" userId="S::222405@edu.p.lodz.pl::09024739-06b7-438a-b8b8-85b19ad54cae" providerId="AD" clId="Web-{165C1D3B-A9E8-4E82-9AB8-639A85706B55}" dt="2020-12-07T11:08:05.490" v="395" actId="1076"/>
        <pc:sldMkLst>
          <pc:docMk/>
          <pc:sldMk cId="3126958235" sldId="261"/>
        </pc:sldMkLst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3126958235" sldId="261"/>
            <ac:spMk id="2" creationId="{347EE313-4FBD-4280-8866-B07ABF9EFFC1}"/>
          </ac:spMkLst>
        </pc:spChg>
        <pc:spChg chg="mod ord">
          <ac:chgData name="Klaudiusz Boblach" userId="S::222405@edu.p.lodz.pl::09024739-06b7-438a-b8b8-85b19ad54cae" providerId="AD" clId="Web-{165C1D3B-A9E8-4E82-9AB8-639A85706B55}" dt="2020-12-07T11:01:20.891" v="369"/>
          <ac:spMkLst>
            <pc:docMk/>
            <pc:sldMk cId="3126958235" sldId="261"/>
            <ac:spMk id="3" creationId="{52604867-7C54-44E5-A786-74A1F6C336C6}"/>
          </ac:spMkLst>
        </pc:spChg>
        <pc:picChg chg="del">
          <ac:chgData name="Klaudiusz Boblach" userId="S::222405@edu.p.lodz.pl::09024739-06b7-438a-b8b8-85b19ad54cae" providerId="AD" clId="Web-{165C1D3B-A9E8-4E82-9AB8-639A85706B55}" dt="2020-12-07T11:07:59.928" v="391"/>
          <ac:picMkLst>
            <pc:docMk/>
            <pc:sldMk cId="3126958235" sldId="261"/>
            <ac:picMk id="4" creationId="{B5171BBA-11AD-4746-9430-561E512D87FA}"/>
          </ac:picMkLst>
        </pc:picChg>
        <pc:picChg chg="add mod">
          <ac:chgData name="Klaudiusz Boblach" userId="S::222405@edu.p.lodz.pl::09024739-06b7-438a-b8b8-85b19ad54cae" providerId="AD" clId="Web-{165C1D3B-A9E8-4E82-9AB8-639A85706B55}" dt="2020-12-07T11:08:05.490" v="395" actId="1076"/>
          <ac:picMkLst>
            <pc:docMk/>
            <pc:sldMk cId="3126958235" sldId="261"/>
            <ac:picMk id="5" creationId="{C9657520-9310-4742-8B31-6FD970A4AD94}"/>
          </ac:picMkLst>
        </pc:picChg>
      </pc:sldChg>
      <pc:sldChg chg="new">
        <pc:chgData name="Klaudiusz Boblach" userId="S::222405@edu.p.lodz.pl::09024739-06b7-438a-b8b8-85b19ad54cae" providerId="AD" clId="Web-{165C1D3B-A9E8-4E82-9AB8-639A85706B55}" dt="2020-12-07T11:04:14.097" v="390"/>
        <pc:sldMkLst>
          <pc:docMk/>
          <pc:sldMk cId="3931530538" sldId="262"/>
        </pc:sldMkLst>
      </pc:sldChg>
      <pc:sldMasterChg chg="del delSldLayout">
        <pc:chgData name="Klaudiusz Boblach" userId="S::222405@edu.p.lodz.pl::09024739-06b7-438a-b8b8-85b19ad54cae" providerId="AD" clId="Web-{165C1D3B-A9E8-4E82-9AB8-639A85706B55}" dt="2020-12-07T10:50:40.913" v="1"/>
        <pc:sldMasterMkLst>
          <pc:docMk/>
          <pc:sldMasterMk cId="931763152" sldId="2147483660"/>
        </pc:sldMasterMkLst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1897151079" sldId="2147483661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1963309545" sldId="2147483662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61426746" sldId="2147483663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3908634474" sldId="2147483664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1760424689" sldId="2147483665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687899334" sldId="2147483666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2168954384" sldId="2147483667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1061380633" sldId="2147483668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2872200681" sldId="2147483669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251005132" sldId="2147483670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931763152" sldId="2147483660"/>
            <pc:sldLayoutMk cId="322642977" sldId="2147483671"/>
          </pc:sldLayoutMkLst>
        </pc:sldLayoutChg>
      </pc:sldMasterChg>
      <pc:sldMasterChg chg="add addSldLayout modSldLayout">
        <pc:chgData name="Klaudiusz Boblach" userId="S::222405@edu.p.lodz.pl::09024739-06b7-438a-b8b8-85b19ad54cae" providerId="AD" clId="Web-{165C1D3B-A9E8-4E82-9AB8-639A85706B55}" dt="2020-12-07T10:50:40.913" v="1"/>
        <pc:sldMasterMkLst>
          <pc:docMk/>
          <pc:sldMasterMk cId="232565068" sldId="2147483672"/>
        </pc:sldMasterMkLst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2309094766" sldId="2147483673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3753577585" sldId="2147483674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3307275647" sldId="2147483675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1187929402" sldId="2147483676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2474398678" sldId="2147483677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4084083373" sldId="2147483678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1616591299" sldId="2147483679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3147463547" sldId="2147483680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2308535675" sldId="2147483681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3004872340" sldId="2147483682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0:50:40.913" v="1"/>
          <pc:sldLayoutMkLst>
            <pc:docMk/>
            <pc:sldMasterMk cId="232565068" sldId="2147483672"/>
            <pc:sldLayoutMk cId="244422194" sldId="2147483683"/>
          </pc:sldLayoutMkLst>
        </pc:sldLayoutChg>
      </pc:sldMasterChg>
      <pc:sldMasterChg chg="del delSldLayout">
        <pc:chgData name="Klaudiusz Boblach" userId="S::222405@edu.p.lodz.pl::09024739-06b7-438a-b8b8-85b19ad54cae" providerId="AD" clId="Web-{165C1D3B-A9E8-4E82-9AB8-639A85706B55}" dt="2020-12-07T11:00:58.469" v="367"/>
        <pc:sldMasterMkLst>
          <pc:docMk/>
          <pc:sldMasterMk cId="1208260161" sldId="2147483750"/>
        </pc:sldMasterMkLst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3357692688" sldId="2147483751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3672123724" sldId="2147483752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773829958" sldId="2147483753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3470733650" sldId="2147483754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3987083729" sldId="2147483755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004911531" sldId="2147483756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145041554" sldId="2147483757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728581555" sldId="2147483758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542570459" sldId="2147483759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814111391" sldId="2147483760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822410459" sldId="2147483761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2349034887" sldId="2147483762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1335854421" sldId="2147483763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822100434" sldId="2147483764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486571961" sldId="2147483765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2243442998" sldId="2147483766"/>
          </pc:sldLayoutMkLst>
        </pc:sldLayoutChg>
        <pc:sldLayoutChg chg="del">
          <pc:chgData name="Klaudiusz Boblach" userId="S::222405@edu.p.lodz.pl::09024739-06b7-438a-b8b8-85b19ad54cae" providerId="AD" clId="Web-{165C1D3B-A9E8-4E82-9AB8-639A85706B55}" dt="2020-12-07T11:00:58.469" v="367"/>
          <pc:sldLayoutMkLst>
            <pc:docMk/>
            <pc:sldMasterMk cId="1208260161" sldId="2147483750"/>
            <pc:sldLayoutMk cId="2782899668" sldId="2147483767"/>
          </pc:sldLayoutMkLst>
        </pc:sldLayoutChg>
      </pc:sldMasterChg>
      <pc:sldMasterChg chg="add del addSldLayout delSldLayout modSldLayout">
        <pc:chgData name="Klaudiusz Boblach" userId="S::222405@edu.p.lodz.pl::09024739-06b7-438a-b8b8-85b19ad54cae" providerId="AD" clId="Web-{165C1D3B-A9E8-4E82-9AB8-639A85706B55}" dt="2020-12-07T11:01:12.659" v="368"/>
        <pc:sldMasterMkLst>
          <pc:docMk/>
          <pc:sldMasterMk cId="4272349478" sldId="2147483768"/>
        </pc:sldMasterMkLst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3309365210" sldId="2147483769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1354572746" sldId="2147483770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3012359231" sldId="2147483771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42714760" sldId="2147483772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032016466" sldId="2147483773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243828654" sldId="2147483774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3797219573" sldId="2147483775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181890904" sldId="2147483776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971536555" sldId="2147483777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1243731359" sldId="2147483778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3981655150" sldId="2147483779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717546921" sldId="2147483780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1193014902" sldId="2147483781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960601934" sldId="2147483782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1760561074" sldId="2147483783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006222805" sldId="2147483784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12.659" v="368"/>
          <pc:sldLayoutMkLst>
            <pc:docMk/>
            <pc:sldMasterMk cId="4272349478" sldId="2147483768"/>
            <pc:sldLayoutMk cId="2926760068" sldId="2147483785"/>
          </pc:sldLayoutMkLst>
        </pc:sldLayoutChg>
      </pc:sldMasterChg>
      <pc:sldMasterChg chg="add del addSldLayout delSldLayout modSldLayout">
        <pc:chgData name="Klaudiusz Boblach" userId="S::222405@edu.p.lodz.pl::09024739-06b7-438a-b8b8-85b19ad54cae" providerId="AD" clId="Web-{165C1D3B-A9E8-4E82-9AB8-639A85706B55}" dt="2020-12-07T11:01:20.891" v="369"/>
        <pc:sldMasterMkLst>
          <pc:docMk/>
          <pc:sldMasterMk cId="4167588321" sldId="2147483786"/>
        </pc:sldMasterMkLst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1477849438" sldId="2147483787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3261725998" sldId="2147483788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3590168979" sldId="2147483789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922832366" sldId="2147483790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436865540" sldId="2147483791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838470106" sldId="2147483792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400663980" sldId="2147483793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371612358" sldId="2147483794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782901161" sldId="2147483795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896934051" sldId="2147483796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5767613" sldId="2147483797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937351727" sldId="2147483798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2945703749" sldId="2147483799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301160465" sldId="2147483800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3290892025" sldId="2147483801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668865701" sldId="2147483802"/>
          </pc:sldLayoutMkLst>
        </pc:sldLayoutChg>
        <pc:sldLayoutChg chg="add del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4167588321" sldId="2147483786"/>
            <pc:sldLayoutMk cId="4248874247" sldId="2147483803"/>
          </pc:sldLayoutMkLst>
        </pc:sldLayoutChg>
      </pc:sldMasterChg>
      <pc:sldMasterChg chg="add addSldLayout modSldLayout">
        <pc:chgData name="Klaudiusz Boblach" userId="S::222405@edu.p.lodz.pl::09024739-06b7-438a-b8b8-85b19ad54cae" providerId="AD" clId="Web-{165C1D3B-A9E8-4E82-9AB8-639A85706B55}" dt="2020-12-07T11:01:20.891" v="369"/>
        <pc:sldMasterMkLst>
          <pc:docMk/>
          <pc:sldMasterMk cId="2463562575" sldId="2147483804"/>
        </pc:sldMasterMkLst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62033641" sldId="2147483805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3419012110" sldId="2147483806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674254081" sldId="2147483807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3470843855" sldId="2147483808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920740800" sldId="2147483809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20339582" sldId="2147483810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577890058" sldId="2147483811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566163074" sldId="2147483812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404269264" sldId="2147483813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3048384566" sldId="2147483814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347510101" sldId="2147483815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250505056" sldId="2147483816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619930290" sldId="2147483817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829222926" sldId="2147483818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1454057246" sldId="2147483819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2565320704" sldId="2147483820"/>
          </pc:sldLayoutMkLst>
        </pc:sldLayoutChg>
        <pc:sldLayoutChg chg="add mod replId">
          <pc:chgData name="Klaudiusz Boblach" userId="S::222405@edu.p.lodz.pl::09024739-06b7-438a-b8b8-85b19ad54cae" providerId="AD" clId="Web-{165C1D3B-A9E8-4E82-9AB8-639A85706B55}" dt="2020-12-07T11:01:20.891" v="369"/>
          <pc:sldLayoutMkLst>
            <pc:docMk/>
            <pc:sldMasterMk cId="2463562575" sldId="2147483804"/>
            <pc:sldLayoutMk cId="2991529214" sldId="2147483821"/>
          </pc:sldLayoutMkLst>
        </pc:sldLayoutChg>
      </pc:sldMasterChg>
    </pc:docChg>
  </pc:docChgLst>
  <pc:docChgLst>
    <pc:chgData name="Piotr Kupis" userId="S::222488@edu.p.lodz.pl::b091dfea-d503-419b-93f4-0d477d318f28" providerId="AD" clId="Web-{DDC17F0A-7E41-4F2F-8376-CB2B5AEF8A8C}"/>
    <pc:docChg chg="modSld">
      <pc:chgData name="Piotr Kupis" userId="S::222488@edu.p.lodz.pl::b091dfea-d503-419b-93f4-0d477d318f28" providerId="AD" clId="Web-{DDC17F0A-7E41-4F2F-8376-CB2B5AEF8A8C}" dt="2021-01-26T15:01:37.872" v="5"/>
      <pc:docMkLst>
        <pc:docMk/>
      </pc:docMkLst>
      <pc:sldChg chg="addSp delSp modSp">
        <pc:chgData name="Piotr Kupis" userId="S::222488@edu.p.lodz.pl::b091dfea-d503-419b-93f4-0d477d318f28" providerId="AD" clId="Web-{DDC17F0A-7E41-4F2F-8376-CB2B5AEF8A8C}" dt="2021-01-26T15:01:37.872" v="5"/>
        <pc:sldMkLst>
          <pc:docMk/>
          <pc:sldMk cId="1082446252" sldId="267"/>
        </pc:sldMkLst>
        <pc:picChg chg="mod">
          <ac:chgData name="Piotr Kupis" userId="S::222488@edu.p.lodz.pl::b091dfea-d503-419b-93f4-0d477d318f28" providerId="AD" clId="Web-{DDC17F0A-7E41-4F2F-8376-CB2B5AEF8A8C}" dt="2021-01-26T15:01:34.184" v="3" actId="1076"/>
          <ac:picMkLst>
            <pc:docMk/>
            <pc:sldMk cId="1082446252" sldId="267"/>
            <ac:picMk id="4" creationId="{654FE290-7AA8-48AE-8769-60558391CB42}"/>
          </ac:picMkLst>
        </pc:picChg>
        <pc:picChg chg="mod">
          <ac:chgData name="Piotr Kupis" userId="S::222488@edu.p.lodz.pl::b091dfea-d503-419b-93f4-0d477d318f28" providerId="AD" clId="Web-{DDC17F0A-7E41-4F2F-8376-CB2B5AEF8A8C}" dt="2021-01-26T15:01:36.450" v="4" actId="1076"/>
          <ac:picMkLst>
            <pc:docMk/>
            <pc:sldMk cId="1082446252" sldId="267"/>
            <ac:picMk id="6" creationId="{D38B0D85-2E55-4F2E-9A1D-8896A6A0C302}"/>
          </ac:picMkLst>
        </pc:picChg>
        <pc:picChg chg="add del">
          <ac:chgData name="Piotr Kupis" userId="S::222488@edu.p.lodz.pl::b091dfea-d503-419b-93f4-0d477d318f28" providerId="AD" clId="Web-{DDC17F0A-7E41-4F2F-8376-CB2B5AEF8A8C}" dt="2021-01-26T15:01:37.872" v="5"/>
          <ac:picMkLst>
            <pc:docMk/>
            <pc:sldMk cId="1082446252" sldId="267"/>
            <ac:picMk id="7" creationId="{A6E782BC-805A-4D5E-991B-05615ABC8B4F}"/>
          </ac:picMkLst>
        </pc:picChg>
      </pc:sldChg>
    </pc:docChg>
  </pc:docChgLst>
  <pc:docChgLst>
    <pc:chgData name="Klaudiusz Boblach" userId="09024739-06b7-438a-b8b8-85b19ad54cae" providerId="ADAL" clId="{87A0E34E-E88D-4096-B00E-474A6B48D552}"/>
    <pc:docChg chg="custSel addSld modSld sldOrd">
      <pc:chgData name="Klaudiusz Boblach" userId="09024739-06b7-438a-b8b8-85b19ad54cae" providerId="ADAL" clId="{87A0E34E-E88D-4096-B00E-474A6B48D552}" dt="2021-01-24T15:27:12.584" v="651" actId="1076"/>
      <pc:docMkLst>
        <pc:docMk/>
      </pc:docMkLst>
      <pc:sldChg chg="addSp modSp mod ord">
        <pc:chgData name="Klaudiusz Boblach" userId="09024739-06b7-438a-b8b8-85b19ad54cae" providerId="ADAL" clId="{87A0E34E-E88D-4096-B00E-474A6B48D552}" dt="2021-01-24T14:31:48.615" v="377"/>
        <pc:sldMkLst>
          <pc:docMk/>
          <pc:sldMk cId="4173723432" sldId="258"/>
        </pc:sldMkLst>
        <pc:spChg chg="mod">
          <ac:chgData name="Klaudiusz Boblach" userId="09024739-06b7-438a-b8b8-85b19ad54cae" providerId="ADAL" clId="{87A0E34E-E88D-4096-B00E-474A6B48D552}" dt="2021-01-24T14:24:18.075" v="70" actId="14100"/>
          <ac:spMkLst>
            <pc:docMk/>
            <pc:sldMk cId="4173723432" sldId="258"/>
            <ac:spMk id="2" creationId="{758DF445-A9F8-48FA-957D-B22F503FAEE7}"/>
          </ac:spMkLst>
        </pc:spChg>
        <pc:spChg chg="mod">
          <ac:chgData name="Klaudiusz Boblach" userId="09024739-06b7-438a-b8b8-85b19ad54cae" providerId="ADAL" clId="{87A0E34E-E88D-4096-B00E-474A6B48D552}" dt="2021-01-24T14:24:37.171" v="77" actId="27636"/>
          <ac:spMkLst>
            <pc:docMk/>
            <pc:sldMk cId="4173723432" sldId="258"/>
            <ac:spMk id="3" creationId="{FC05D7B1-044B-4028-A7A6-56AF7E3BEB99}"/>
          </ac:spMkLst>
        </pc:spChg>
        <pc:spChg chg="add mod">
          <ac:chgData name="Klaudiusz Boblach" userId="09024739-06b7-438a-b8b8-85b19ad54cae" providerId="ADAL" clId="{87A0E34E-E88D-4096-B00E-474A6B48D552}" dt="2021-01-24T14:24:24.845" v="72" actId="1076"/>
          <ac:spMkLst>
            <pc:docMk/>
            <pc:sldMk cId="4173723432" sldId="258"/>
            <ac:spMk id="4" creationId="{D0CA6EE4-AB67-4216-8A84-95D8522CAD18}"/>
          </ac:spMkLst>
        </pc:spChg>
        <pc:spChg chg="add mod">
          <ac:chgData name="Klaudiusz Boblach" userId="09024739-06b7-438a-b8b8-85b19ad54cae" providerId="ADAL" clId="{87A0E34E-E88D-4096-B00E-474A6B48D552}" dt="2021-01-24T14:25:00.459" v="94" actId="20577"/>
          <ac:spMkLst>
            <pc:docMk/>
            <pc:sldMk cId="4173723432" sldId="258"/>
            <ac:spMk id="5" creationId="{C6538F96-1860-4EC8-9663-F80D9FA1FEE2}"/>
          </ac:spMkLst>
        </pc:spChg>
      </pc:sldChg>
      <pc:sldChg chg="modSp mod">
        <pc:chgData name="Klaudiusz Boblach" userId="09024739-06b7-438a-b8b8-85b19ad54cae" providerId="ADAL" clId="{87A0E34E-E88D-4096-B00E-474A6B48D552}" dt="2021-01-24T14:21:35.455" v="11" actId="20577"/>
        <pc:sldMkLst>
          <pc:docMk/>
          <pc:sldMk cId="3249643261" sldId="259"/>
        </pc:sldMkLst>
        <pc:spChg chg="mod">
          <ac:chgData name="Klaudiusz Boblach" userId="09024739-06b7-438a-b8b8-85b19ad54cae" providerId="ADAL" clId="{87A0E34E-E88D-4096-B00E-474A6B48D552}" dt="2021-01-24T14:21:35.455" v="11" actId="20577"/>
          <ac:spMkLst>
            <pc:docMk/>
            <pc:sldMk cId="3249643261" sldId="259"/>
            <ac:spMk id="3" creationId="{63A6DA10-68D2-4142-B38D-836DCC6FE858}"/>
          </ac:spMkLst>
        </pc:spChg>
      </pc:sldChg>
      <pc:sldChg chg="ord">
        <pc:chgData name="Klaudiusz Boblach" userId="09024739-06b7-438a-b8b8-85b19ad54cae" providerId="ADAL" clId="{87A0E34E-E88D-4096-B00E-474A6B48D552}" dt="2021-01-24T14:25:49.245" v="96"/>
        <pc:sldMkLst>
          <pc:docMk/>
          <pc:sldMk cId="3069508027" sldId="260"/>
        </pc:sldMkLst>
      </pc:sldChg>
      <pc:sldChg chg="delSp modSp mod">
        <pc:chgData name="Klaudiusz Boblach" userId="09024739-06b7-438a-b8b8-85b19ad54cae" providerId="ADAL" clId="{87A0E34E-E88D-4096-B00E-474A6B48D552}" dt="2021-01-24T14:29:55.660" v="372" actId="1076"/>
        <pc:sldMkLst>
          <pc:docMk/>
          <pc:sldMk cId="3126958235" sldId="261"/>
        </pc:sldMkLst>
        <pc:spChg chg="mod">
          <ac:chgData name="Klaudiusz Boblach" userId="09024739-06b7-438a-b8b8-85b19ad54cae" providerId="ADAL" clId="{87A0E34E-E88D-4096-B00E-474A6B48D552}" dt="2021-01-24T14:27:42.220" v="169" actId="20577"/>
          <ac:spMkLst>
            <pc:docMk/>
            <pc:sldMk cId="3126958235" sldId="261"/>
            <ac:spMk id="2" creationId="{347EE313-4FBD-4280-8866-B07ABF9EFFC1}"/>
          </ac:spMkLst>
        </pc:spChg>
        <pc:spChg chg="mod">
          <ac:chgData name="Klaudiusz Boblach" userId="09024739-06b7-438a-b8b8-85b19ad54cae" providerId="ADAL" clId="{87A0E34E-E88D-4096-B00E-474A6B48D552}" dt="2021-01-24T14:29:55.660" v="372" actId="1076"/>
          <ac:spMkLst>
            <pc:docMk/>
            <pc:sldMk cId="3126958235" sldId="261"/>
            <ac:spMk id="3" creationId="{52604867-7C54-44E5-A786-74A1F6C336C6}"/>
          </ac:spMkLst>
        </pc:spChg>
        <pc:picChg chg="del">
          <ac:chgData name="Klaudiusz Boblach" userId="09024739-06b7-438a-b8b8-85b19ad54cae" providerId="ADAL" clId="{87A0E34E-E88D-4096-B00E-474A6B48D552}" dt="2021-01-24T14:21:53.886" v="12" actId="478"/>
          <ac:picMkLst>
            <pc:docMk/>
            <pc:sldMk cId="3126958235" sldId="261"/>
            <ac:picMk id="4" creationId="{15E8B5C7-BC7A-47A1-8CA5-D7340A48ECF2}"/>
          </ac:picMkLst>
        </pc:picChg>
      </pc:sldChg>
      <pc:sldChg chg="modSp mod">
        <pc:chgData name="Klaudiusz Boblach" userId="09024739-06b7-438a-b8b8-85b19ad54cae" providerId="ADAL" clId="{87A0E34E-E88D-4096-B00E-474A6B48D552}" dt="2021-01-24T15:27:12.584" v="651" actId="1076"/>
        <pc:sldMkLst>
          <pc:docMk/>
          <pc:sldMk cId="3931530538" sldId="262"/>
        </pc:sldMkLst>
        <pc:spChg chg="mod">
          <ac:chgData name="Klaudiusz Boblach" userId="09024739-06b7-438a-b8b8-85b19ad54cae" providerId="ADAL" clId="{87A0E34E-E88D-4096-B00E-474A6B48D552}" dt="2021-01-24T15:27:12.584" v="651" actId="1076"/>
          <ac:spMkLst>
            <pc:docMk/>
            <pc:sldMk cId="3931530538" sldId="262"/>
            <ac:spMk id="4" creationId="{9074A624-2133-451C-8504-2064E0253473}"/>
          </ac:spMkLst>
        </pc:spChg>
      </pc:sldChg>
      <pc:sldChg chg="modSp mod ord">
        <pc:chgData name="Klaudiusz Boblach" userId="09024739-06b7-438a-b8b8-85b19ad54cae" providerId="ADAL" clId="{87A0E34E-E88D-4096-B00E-474A6B48D552}" dt="2021-01-24T14:40:19.115" v="586" actId="20577"/>
        <pc:sldMkLst>
          <pc:docMk/>
          <pc:sldMk cId="133941749" sldId="270"/>
        </pc:sldMkLst>
        <pc:spChg chg="mod">
          <ac:chgData name="Klaudiusz Boblach" userId="09024739-06b7-438a-b8b8-85b19ad54cae" providerId="ADAL" clId="{87A0E34E-E88D-4096-B00E-474A6B48D552}" dt="2021-01-24T14:32:02.553" v="412" actId="20577"/>
          <ac:spMkLst>
            <pc:docMk/>
            <pc:sldMk cId="133941749" sldId="270"/>
            <ac:spMk id="2" creationId="{569A9146-3818-4CE5-A010-0CD33E2A283A}"/>
          </ac:spMkLst>
        </pc:spChg>
        <pc:spChg chg="mod">
          <ac:chgData name="Klaudiusz Boblach" userId="09024739-06b7-438a-b8b8-85b19ad54cae" providerId="ADAL" clId="{87A0E34E-E88D-4096-B00E-474A6B48D552}" dt="2021-01-24T14:40:19.115" v="586" actId="20577"/>
          <ac:spMkLst>
            <pc:docMk/>
            <pc:sldMk cId="133941749" sldId="270"/>
            <ac:spMk id="3" creationId="{63A6DA10-68D2-4142-B38D-836DCC6FE858}"/>
          </ac:spMkLst>
        </pc:spChg>
      </pc:sldChg>
      <pc:sldChg chg="add ord">
        <pc:chgData name="Klaudiusz Boblach" userId="09024739-06b7-438a-b8b8-85b19ad54cae" providerId="ADAL" clId="{87A0E34E-E88D-4096-B00E-474A6B48D552}" dt="2021-01-24T14:31:50.621" v="379"/>
        <pc:sldMkLst>
          <pc:docMk/>
          <pc:sldMk cId="1841952826" sldId="271"/>
        </pc:sldMkLst>
      </pc:sldChg>
    </pc:docChg>
  </pc:docChgLst>
  <pc:docChgLst>
    <pc:chgData name="Michał Jankowski" userId="S::215744@edu.p.lodz.pl::e971c100-48b3-45c2-b373-f01a7fdf3c3c" providerId="AD" clId="Web-{B12B94A3-9E9C-44B4-BC86-1420E3CFBC82}"/>
    <pc:docChg chg="addSld delSld modSld">
      <pc:chgData name="Michał Jankowski" userId="S::215744@edu.p.lodz.pl::e971c100-48b3-45c2-b373-f01a7fdf3c3c" providerId="AD" clId="Web-{B12B94A3-9E9C-44B4-BC86-1420E3CFBC82}" dt="2021-01-24T16:03:22.921" v="269" actId="20577"/>
      <pc:docMkLst>
        <pc:docMk/>
      </pc:docMkLst>
      <pc:sldChg chg="modSp">
        <pc:chgData name="Michał Jankowski" userId="S::215744@edu.p.lodz.pl::e971c100-48b3-45c2-b373-f01a7fdf3c3c" providerId="AD" clId="Web-{B12B94A3-9E9C-44B4-BC86-1420E3CFBC82}" dt="2021-01-24T16:03:22.921" v="269" actId="20577"/>
        <pc:sldMkLst>
          <pc:docMk/>
          <pc:sldMk cId="3249643261" sldId="259"/>
        </pc:sldMkLst>
        <pc:spChg chg="mod">
          <ac:chgData name="Michał Jankowski" userId="S::215744@edu.p.lodz.pl::e971c100-48b3-45c2-b373-f01a7fdf3c3c" providerId="AD" clId="Web-{B12B94A3-9E9C-44B4-BC86-1420E3CFBC82}" dt="2021-01-24T16:03:22.921" v="269" actId="20577"/>
          <ac:spMkLst>
            <pc:docMk/>
            <pc:sldMk cId="3249643261" sldId="259"/>
            <ac:spMk id="3" creationId="{63A6DA10-68D2-4142-B38D-836DCC6FE858}"/>
          </ac:spMkLst>
        </pc:spChg>
      </pc:sldChg>
      <pc:sldChg chg="modSp">
        <pc:chgData name="Michał Jankowski" userId="S::215744@edu.p.lodz.pl::e971c100-48b3-45c2-b373-f01a7fdf3c3c" providerId="AD" clId="Web-{B12B94A3-9E9C-44B4-BC86-1420E3CFBC82}" dt="2021-01-24T14:27:48.436" v="224" actId="20577"/>
        <pc:sldMkLst>
          <pc:docMk/>
          <pc:sldMk cId="3126958235" sldId="261"/>
        </pc:sldMkLst>
        <pc:spChg chg="mod">
          <ac:chgData name="Michał Jankowski" userId="S::215744@edu.p.lodz.pl::e971c100-48b3-45c2-b373-f01a7fdf3c3c" providerId="AD" clId="Web-{B12B94A3-9E9C-44B4-BC86-1420E3CFBC82}" dt="2021-01-24T14:27:48.436" v="224" actId="20577"/>
          <ac:spMkLst>
            <pc:docMk/>
            <pc:sldMk cId="3126958235" sldId="261"/>
            <ac:spMk id="2" creationId="{347EE313-4FBD-4280-8866-B07ABF9EFFC1}"/>
          </ac:spMkLst>
        </pc:spChg>
      </pc:sldChg>
      <pc:sldChg chg="modSp add del replId">
        <pc:chgData name="Michał Jankowski" userId="S::215744@edu.p.lodz.pl::e971c100-48b3-45c2-b373-f01a7fdf3c3c" providerId="AD" clId="Web-{B12B94A3-9E9C-44B4-BC86-1420E3CFBC82}" dt="2021-01-24T14:23:16.980" v="34"/>
        <pc:sldMkLst>
          <pc:docMk/>
          <pc:sldMk cId="1860418064" sldId="269"/>
        </pc:sldMkLst>
        <pc:spChg chg="mod">
          <ac:chgData name="Michał Jankowski" userId="S::215744@edu.p.lodz.pl::e971c100-48b3-45c2-b373-f01a7fdf3c3c" providerId="AD" clId="Web-{B12B94A3-9E9C-44B4-BC86-1420E3CFBC82}" dt="2021-01-24T14:21:21.134" v="11" actId="20577"/>
          <ac:spMkLst>
            <pc:docMk/>
            <pc:sldMk cId="1860418064" sldId="269"/>
            <ac:spMk id="2" creationId="{758DF445-A9F8-48FA-957D-B22F503FAEE7}"/>
          </ac:spMkLst>
        </pc:spChg>
        <pc:spChg chg="mod">
          <ac:chgData name="Michał Jankowski" userId="S::215744@edu.p.lodz.pl::e971c100-48b3-45c2-b373-f01a7fdf3c3c" providerId="AD" clId="Web-{B12B94A3-9E9C-44B4-BC86-1420E3CFBC82}" dt="2021-01-24T14:23:11.620" v="32" actId="20577"/>
          <ac:spMkLst>
            <pc:docMk/>
            <pc:sldMk cId="1860418064" sldId="269"/>
            <ac:spMk id="3" creationId="{FC05D7B1-044B-4028-A7A6-56AF7E3BEB99}"/>
          </ac:spMkLst>
        </pc:spChg>
      </pc:sldChg>
      <pc:sldChg chg="new del">
        <pc:chgData name="Michał Jankowski" userId="S::215744@edu.p.lodz.pl::e971c100-48b3-45c2-b373-f01a7fdf3c3c" providerId="AD" clId="Web-{B12B94A3-9E9C-44B4-BC86-1420E3CFBC82}" dt="2021-01-24T14:21:09.572" v="1"/>
        <pc:sldMkLst>
          <pc:docMk/>
          <pc:sldMk cId="3894763081" sldId="269"/>
        </pc:sldMkLst>
      </pc:sldChg>
      <pc:sldChg chg="modSp add replId">
        <pc:chgData name="Michał Jankowski" userId="S::215744@edu.p.lodz.pl::e971c100-48b3-45c2-b373-f01a7fdf3c3c" providerId="AD" clId="Web-{B12B94A3-9E9C-44B4-BC86-1420E3CFBC82}" dt="2021-01-24T16:03:16.280" v="268" actId="20577"/>
        <pc:sldMkLst>
          <pc:docMk/>
          <pc:sldMk cId="133941749" sldId="270"/>
        </pc:sldMkLst>
        <pc:spChg chg="mod">
          <ac:chgData name="Michał Jankowski" userId="S::215744@edu.p.lodz.pl::e971c100-48b3-45c2-b373-f01a7fdf3c3c" providerId="AD" clId="Web-{B12B94A3-9E9C-44B4-BC86-1420E3CFBC82}" dt="2021-01-24T14:23:34.574" v="43" actId="20577"/>
          <ac:spMkLst>
            <pc:docMk/>
            <pc:sldMk cId="133941749" sldId="270"/>
            <ac:spMk id="2" creationId="{569A9146-3818-4CE5-A010-0CD33E2A283A}"/>
          </ac:spMkLst>
        </pc:spChg>
        <pc:spChg chg="mod">
          <ac:chgData name="Michał Jankowski" userId="S::215744@edu.p.lodz.pl::e971c100-48b3-45c2-b373-f01a7fdf3c3c" providerId="AD" clId="Web-{B12B94A3-9E9C-44B4-BC86-1420E3CFBC82}" dt="2021-01-24T16:03:16.280" v="268" actId="20577"/>
          <ac:spMkLst>
            <pc:docMk/>
            <pc:sldMk cId="133941749" sldId="270"/>
            <ac:spMk id="3" creationId="{63A6DA10-68D2-4142-B38D-836DCC6FE858}"/>
          </ac:spMkLst>
        </pc:spChg>
      </pc:sldChg>
      <pc:sldChg chg="modSp add del replId">
        <pc:chgData name="Michał Jankowski" userId="S::215744@edu.p.lodz.pl::e971c100-48b3-45c2-b373-f01a7fdf3c3c" providerId="AD" clId="Web-{B12B94A3-9E9C-44B4-BC86-1420E3CFBC82}" dt="2021-01-24T14:27:19.624" v="220"/>
        <pc:sldMkLst>
          <pc:docMk/>
          <pc:sldMk cId="1163197824" sldId="271"/>
        </pc:sldMkLst>
        <pc:spChg chg="mod">
          <ac:chgData name="Michał Jankowski" userId="S::215744@edu.p.lodz.pl::e971c100-48b3-45c2-b373-f01a7fdf3c3c" providerId="AD" clId="Web-{B12B94A3-9E9C-44B4-BC86-1420E3CFBC82}" dt="2021-01-24T14:27:19.202" v="219" actId="20577"/>
          <ac:spMkLst>
            <pc:docMk/>
            <pc:sldMk cId="1163197824" sldId="271"/>
            <ac:spMk id="2" creationId="{569A9146-3818-4CE5-A010-0CD33E2A283A}"/>
          </ac:spMkLst>
        </pc:spChg>
      </pc:sldChg>
      <pc:sldChg chg="modSp">
        <pc:chgData name="Michał Jankowski" userId="S::215744@edu.p.lodz.pl::e971c100-48b3-45c2-b373-f01a7fdf3c3c" providerId="AD" clId="Web-{B12B94A3-9E9C-44B4-BC86-1420E3CFBC82}" dt="2021-01-24T14:33:53.223" v="265" actId="20577"/>
        <pc:sldMkLst>
          <pc:docMk/>
          <pc:sldMk cId="1841952826" sldId="271"/>
        </pc:sldMkLst>
        <pc:spChg chg="mod">
          <ac:chgData name="Michał Jankowski" userId="S::215744@edu.p.lodz.pl::e971c100-48b3-45c2-b373-f01a7fdf3c3c" providerId="AD" clId="Web-{B12B94A3-9E9C-44B4-BC86-1420E3CFBC82}" dt="2021-01-24T14:33:53.223" v="265" actId="20577"/>
          <ac:spMkLst>
            <pc:docMk/>
            <pc:sldMk cId="1841952826" sldId="271"/>
            <ac:spMk id="3" creationId="{63A6DA10-68D2-4142-B38D-836DCC6FE8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02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27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Kupis/Nauka-jezykow-obcy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90097-3BFE-4F09-8076-40BBB387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58" y="-61192"/>
            <a:ext cx="8986520" cy="2626361"/>
          </a:xfrm>
        </p:spPr>
        <p:txBody>
          <a:bodyPr>
            <a:normAutofit/>
          </a:bodyPr>
          <a:lstStyle/>
          <a:p>
            <a:pPr algn="ctr"/>
            <a:r>
              <a:rPr lang="pl-PL" sz="5400" b="1">
                <a:ea typeface="+mj-lt"/>
                <a:cs typeface="+mj-lt"/>
              </a:rPr>
              <a:t>Aplikacja do nauki słówek</a:t>
            </a:r>
            <a:endParaRPr lang="pl-PL" sz="5400" b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5D6AAB-D464-432C-94EF-CBC5037D5772}"/>
              </a:ext>
            </a:extLst>
          </p:cNvPr>
          <p:cNvSpPr txBox="1"/>
          <p:nvPr/>
        </p:nvSpPr>
        <p:spPr>
          <a:xfrm>
            <a:off x="1713807" y="3937115"/>
            <a:ext cx="56946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noProof="1"/>
              <a:t>Piotr Kupis</a:t>
            </a:r>
          </a:p>
          <a:p>
            <a:r>
              <a:rPr lang="pl-PL" sz="2800" noProof="1"/>
              <a:t>Klaudiusz Boblach</a:t>
            </a:r>
          </a:p>
          <a:p>
            <a:r>
              <a:rPr lang="pl-PL" sz="2800" noProof="1"/>
              <a:t>Michał Jankowski</a:t>
            </a:r>
          </a:p>
        </p:txBody>
      </p:sp>
    </p:spTree>
    <p:extLst>
      <p:ext uri="{BB962C8B-B14F-4D97-AF65-F5344CB8AC3E}">
        <p14:creationId xmlns:p14="http://schemas.microsoft.com/office/powerpoint/2010/main" val="224638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864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b="1"/>
              <a:t>Przykładowa lista słów</a:t>
            </a:r>
          </a:p>
        </p:txBody>
      </p:sp>
      <p:pic>
        <p:nvPicPr>
          <p:cNvPr id="3" name="Obraz 3" descr="Obraz zawierający zrzut ekranu, monitor, telefon komórkowy, telefon&#10;&#10;Opis wygenerowany automatycznie">
            <a:extLst>
              <a:ext uri="{FF2B5EF4-FFF2-40B4-BE49-F238E27FC236}">
                <a16:creationId xmlns:a16="http://schemas.microsoft.com/office/drawing/2014/main" id="{3DCEC066-D9EC-41BB-8C44-6F0FEFE9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991" y="1781175"/>
            <a:ext cx="1964817" cy="4114800"/>
          </a:xfrm>
          <a:prstGeom prst="rect">
            <a:avLst/>
          </a:prstGeom>
        </p:spPr>
      </p:pic>
      <p:pic>
        <p:nvPicPr>
          <p:cNvPr id="4" name="Obraz 4" descr="Obraz zawierający monitor, sprzęt elektroniczny, telefon, ekran&#10;&#10;Opis wygenerowany automatycznie">
            <a:extLst>
              <a:ext uri="{FF2B5EF4-FFF2-40B4-BE49-F238E27FC236}">
                <a16:creationId xmlns:a16="http://schemas.microsoft.com/office/drawing/2014/main" id="{F8392353-D966-40EF-B8F0-127551CB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18" y="1778696"/>
            <a:ext cx="1964817" cy="4114800"/>
          </a:xfrm>
          <a:prstGeom prst="rect">
            <a:avLst/>
          </a:prstGeom>
        </p:spPr>
      </p:pic>
      <p:pic>
        <p:nvPicPr>
          <p:cNvPr id="5" name="Obraz 8" descr="Obraz zawierający zrzut ekranu, telefon komórkowy, telefon, monitor&#10;&#10;Opis wygenerowany automatycznie">
            <a:extLst>
              <a:ext uri="{FF2B5EF4-FFF2-40B4-BE49-F238E27FC236}">
                <a16:creationId xmlns:a16="http://schemas.microsoft.com/office/drawing/2014/main" id="{7B18CE02-4D75-4E62-9181-290C20D7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108" y="1778696"/>
            <a:ext cx="19594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673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b="1"/>
              <a:t>gry</a:t>
            </a:r>
          </a:p>
        </p:txBody>
      </p:sp>
      <p:pic>
        <p:nvPicPr>
          <p:cNvPr id="5" name="Obraz 6" descr="Obraz zawierający monitor, telefon, zrzut ekranu, telefon komórkowy&#10;&#10;Opis wygenerowany automatycznie">
            <a:extLst>
              <a:ext uri="{FF2B5EF4-FFF2-40B4-BE49-F238E27FC236}">
                <a16:creationId xmlns:a16="http://schemas.microsoft.com/office/drawing/2014/main" id="{4FF89571-1100-478F-8A28-FB9E1CC3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65" y="1371991"/>
            <a:ext cx="2348602" cy="49720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64EB41A-4B42-4DE7-9607-2DF2B3E82A05}"/>
              </a:ext>
            </a:extLst>
          </p:cNvPr>
          <p:cNvSpPr txBox="1"/>
          <p:nvPr/>
        </p:nvSpPr>
        <p:spPr>
          <a:xfrm>
            <a:off x="4924425" y="2466975"/>
            <a:ext cx="68008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/>
              <a:t>Dostępne gry:</a:t>
            </a:r>
          </a:p>
          <a:p>
            <a:pPr marL="285750" indent="-285750">
              <a:buFont typeface="Wingdings"/>
              <a:buChar char="Ø"/>
            </a:pPr>
            <a:r>
              <a:rPr lang="pl-PL" sz="2000"/>
              <a:t>Zgadywanie słów</a:t>
            </a:r>
          </a:p>
          <a:p>
            <a:pPr marL="285750" indent="-285750">
              <a:buFont typeface="Wingdings"/>
              <a:buChar char="Ø"/>
            </a:pPr>
            <a:r>
              <a:rPr lang="pl-PL" sz="2000"/>
              <a:t>Układanie zdań z rozsypanych kafelków</a:t>
            </a:r>
          </a:p>
          <a:p>
            <a:pPr marL="285750" indent="-285750">
              <a:buFont typeface="Wingdings"/>
              <a:buChar char="Ø"/>
            </a:pPr>
            <a:r>
              <a:rPr lang="pl-PL" sz="2000"/>
              <a:t>Dopasowywanie kafelków słów do ich tłumaczeń</a:t>
            </a:r>
          </a:p>
        </p:txBody>
      </p:sp>
    </p:spTree>
    <p:extLst>
      <p:ext uri="{BB962C8B-B14F-4D97-AF65-F5344CB8AC3E}">
        <p14:creationId xmlns:p14="http://schemas.microsoft.com/office/powerpoint/2010/main" val="19235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673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b="1"/>
              <a:t>Zgadywanie słów</a:t>
            </a:r>
          </a:p>
        </p:txBody>
      </p:sp>
      <p:pic>
        <p:nvPicPr>
          <p:cNvPr id="5" name="Obraz 6" descr="Obraz zawierający monitor, sprzęt elektroniczny, ekran, telefon&#10;&#10;Opis wygenerowany automatycznie">
            <a:extLst>
              <a:ext uri="{FF2B5EF4-FFF2-40B4-BE49-F238E27FC236}">
                <a16:creationId xmlns:a16="http://schemas.microsoft.com/office/drawing/2014/main" id="{12958040-76D3-4F47-A138-D7E2E5BF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62125"/>
            <a:ext cx="2000250" cy="4114800"/>
          </a:xfrm>
          <a:prstGeom prst="rect">
            <a:avLst/>
          </a:prstGeom>
        </p:spPr>
      </p:pic>
      <p:pic>
        <p:nvPicPr>
          <p:cNvPr id="7" name="Obraz 7" descr="Obraz zawierający monitor, sprzęt elektroniczny, telefon, zrzut ekranu&#10;&#10;Opis wygenerowany automatycznie">
            <a:extLst>
              <a:ext uri="{FF2B5EF4-FFF2-40B4-BE49-F238E27FC236}">
                <a16:creationId xmlns:a16="http://schemas.microsoft.com/office/drawing/2014/main" id="{31707C46-F8C8-425B-9632-46DF3C32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030" y="1747381"/>
            <a:ext cx="1975829" cy="4114800"/>
          </a:xfrm>
          <a:prstGeom prst="rect">
            <a:avLst/>
          </a:prstGeom>
        </p:spPr>
      </p:pic>
      <p:pic>
        <p:nvPicPr>
          <p:cNvPr id="8" name="Obraz 8" descr="Obraz zawierający monitor, sprzęt elektroniczny, ekran, telefon&#10;&#10;Opis wygenerowany automatycznie">
            <a:extLst>
              <a:ext uri="{FF2B5EF4-FFF2-40B4-BE49-F238E27FC236}">
                <a16:creationId xmlns:a16="http://schemas.microsoft.com/office/drawing/2014/main" id="{48A2D12B-B666-4121-A0C4-C41A68FE9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995" y="1716066"/>
            <a:ext cx="1993956" cy="4114800"/>
          </a:xfrm>
          <a:prstGeom prst="rect">
            <a:avLst/>
          </a:prstGeom>
        </p:spPr>
      </p:pic>
      <p:pic>
        <p:nvPicPr>
          <p:cNvPr id="9" name="Obraz 10" descr="Obraz zawierający monitor, telefon, telefon komórkowy, sprzęt elektroniczny&#10;&#10;Opis wygenerowany automatycznie">
            <a:extLst>
              <a:ext uri="{FF2B5EF4-FFF2-40B4-BE49-F238E27FC236}">
                <a16:creationId xmlns:a16="http://schemas.microsoft.com/office/drawing/2014/main" id="{99A6EAEB-DC7D-4512-ABDC-3E8E904DB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128" y="1713065"/>
            <a:ext cx="2073579" cy="422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673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b="1"/>
              <a:t>Układanie zdań</a:t>
            </a:r>
          </a:p>
        </p:txBody>
      </p:sp>
      <p:pic>
        <p:nvPicPr>
          <p:cNvPr id="3" name="Obraz 3" descr="Obraz zawierający zrzut ekranu, monitor, telefon, telefon komórkowy&#10;&#10;Opis wygenerowany automatycznie">
            <a:extLst>
              <a:ext uri="{FF2B5EF4-FFF2-40B4-BE49-F238E27FC236}">
                <a16:creationId xmlns:a16="http://schemas.microsoft.com/office/drawing/2014/main" id="{6378ED23-91B7-4B13-ACCF-1D2D6CCB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97" y="1628775"/>
            <a:ext cx="1970314" cy="4114800"/>
          </a:xfrm>
          <a:prstGeom prst="rect">
            <a:avLst/>
          </a:prstGeom>
        </p:spPr>
      </p:pic>
      <p:pic>
        <p:nvPicPr>
          <p:cNvPr id="4" name="Obraz 5" descr="Obraz zawierający monitor, sprzęt elektroniczny, zrzut ekranu, ekran&#10;&#10;Opis wygenerowany automatycznie">
            <a:extLst>
              <a:ext uri="{FF2B5EF4-FFF2-40B4-BE49-F238E27FC236}">
                <a16:creationId xmlns:a16="http://schemas.microsoft.com/office/drawing/2014/main" id="{4C829F39-423E-457D-B5DF-69C1FC40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73" y="1624339"/>
            <a:ext cx="2003612" cy="4114800"/>
          </a:xfrm>
          <a:prstGeom prst="rect">
            <a:avLst/>
          </a:prstGeom>
        </p:spPr>
      </p:pic>
      <p:pic>
        <p:nvPicPr>
          <p:cNvPr id="6" name="Obraz 9" descr="Obraz zawierający monitor, sprzęt elektroniczny, ekran, telefon&#10;&#10;Opis wygenerowany automatycznie">
            <a:extLst>
              <a:ext uri="{FF2B5EF4-FFF2-40B4-BE49-F238E27FC236}">
                <a16:creationId xmlns:a16="http://schemas.microsoft.com/office/drawing/2014/main" id="{EBFD50B4-3F6E-4D0C-BF3D-3891B59E5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096" y="1638430"/>
            <a:ext cx="19901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673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b="1"/>
              <a:t>Dopasowywanie kafelków</a:t>
            </a:r>
          </a:p>
        </p:txBody>
      </p:sp>
      <p:pic>
        <p:nvPicPr>
          <p:cNvPr id="5" name="Obraz 6" descr="Obraz zawierający monitor, ekran, wewnątrz, telefon komórkowy&#10;&#10;Opis wygenerowany automatycznie">
            <a:extLst>
              <a:ext uri="{FF2B5EF4-FFF2-40B4-BE49-F238E27FC236}">
                <a16:creationId xmlns:a16="http://schemas.microsoft.com/office/drawing/2014/main" id="{B8270600-F2E9-47E7-85EA-D3031450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24" y="1716066"/>
            <a:ext cx="2010641" cy="4114800"/>
          </a:xfrm>
          <a:prstGeom prst="rect">
            <a:avLst/>
          </a:prstGeom>
        </p:spPr>
      </p:pic>
      <p:pic>
        <p:nvPicPr>
          <p:cNvPr id="7" name="Obraz 7" descr="Obraz zawierający monitor, zrzut ekranu, sprzęt elektroniczny, telefon&#10;&#10;Opis wygenerowany automatycznie">
            <a:extLst>
              <a:ext uri="{FF2B5EF4-FFF2-40B4-BE49-F238E27FC236}">
                <a16:creationId xmlns:a16="http://schemas.microsoft.com/office/drawing/2014/main" id="{492458F9-9AD8-4EDF-ABF7-B273B64E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00" y="1716066"/>
            <a:ext cx="2010284" cy="4114800"/>
          </a:xfrm>
          <a:prstGeom prst="rect">
            <a:avLst/>
          </a:prstGeom>
        </p:spPr>
      </p:pic>
      <p:pic>
        <p:nvPicPr>
          <p:cNvPr id="8" name="Obraz 8" descr="Obraz zawierający sprzęt elektroniczny, stereo, monitor, zrzut ekranu&#10;&#10;Opis wygenerowany automatycznie">
            <a:extLst>
              <a:ext uri="{FF2B5EF4-FFF2-40B4-BE49-F238E27FC236}">
                <a16:creationId xmlns:a16="http://schemas.microsoft.com/office/drawing/2014/main" id="{4735657E-A2AE-42F7-94B5-422A71C2F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844" y="1716066"/>
            <a:ext cx="19496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0" y="377503"/>
            <a:ext cx="11927993" cy="6737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b="1"/>
              <a:t>ranking</a:t>
            </a:r>
          </a:p>
        </p:txBody>
      </p:sp>
      <p:pic>
        <p:nvPicPr>
          <p:cNvPr id="3" name="Obraz 3" descr="Obraz zawierający monitor, sprzęt elektroniczny, telefon, stereo&#10;&#10;Opis wygenerowany automatycznie">
            <a:extLst>
              <a:ext uri="{FF2B5EF4-FFF2-40B4-BE49-F238E27FC236}">
                <a16:creationId xmlns:a16="http://schemas.microsoft.com/office/drawing/2014/main" id="{8128ED46-1C56-4650-9E63-BECA217B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54" y="1612663"/>
            <a:ext cx="1975104" cy="4114800"/>
          </a:xfrm>
          <a:prstGeom prst="rect">
            <a:avLst/>
          </a:prstGeom>
        </p:spPr>
      </p:pic>
      <p:pic>
        <p:nvPicPr>
          <p:cNvPr id="4" name="Obraz 5" descr="Obraz zawierający monitor, sprzęt elektroniczny, ekran, komputer&#10;&#10;Opis wygenerowany automatycznie">
            <a:extLst>
              <a:ext uri="{FF2B5EF4-FFF2-40B4-BE49-F238E27FC236}">
                <a16:creationId xmlns:a16="http://schemas.microsoft.com/office/drawing/2014/main" id="{3070523D-B199-485B-A142-69DAC8C2C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31" y="1613210"/>
            <a:ext cx="19475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EE313-4FBD-4280-8866-B07ABF9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02" y="507861"/>
            <a:ext cx="11653646" cy="874954"/>
          </a:xfrm>
        </p:spPr>
        <p:txBody>
          <a:bodyPr>
            <a:normAutofit/>
          </a:bodyPr>
          <a:lstStyle/>
          <a:p>
            <a:pPr algn="ctr"/>
            <a:r>
              <a:rPr lang="pl-PL" sz="4000" b="1"/>
              <a:t>Kolejne Możliwości Rozwoju Aplikacji 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604867-7C54-44E5-A786-74A1F6C3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615" y="1636335"/>
            <a:ext cx="5844619" cy="2981857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Logowanie za pomocą Google, Facebook, Apple</a:t>
            </a:r>
          </a:p>
          <a:p>
            <a:r>
              <a:rPr lang="pl-PL">
                <a:solidFill>
                  <a:schemeClr val="tx1"/>
                </a:solidFill>
              </a:rPr>
              <a:t>Możliwość pracy aplikacji offline </a:t>
            </a:r>
          </a:p>
          <a:p>
            <a:r>
              <a:rPr lang="pl-PL">
                <a:solidFill>
                  <a:schemeClr val="tx1"/>
                </a:solidFill>
              </a:rPr>
              <a:t>Odznaki, Osiągnięcia</a:t>
            </a:r>
          </a:p>
          <a:p>
            <a:r>
              <a:rPr lang="pl-PL">
                <a:solidFill>
                  <a:schemeClr val="tx1"/>
                </a:solidFill>
              </a:rPr>
              <a:t>Nauka wymowy słów 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95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074A624-2133-451C-8504-2064E0253473}"/>
              </a:ext>
            </a:extLst>
          </p:cNvPr>
          <p:cNvSpPr txBox="1"/>
          <p:nvPr/>
        </p:nvSpPr>
        <p:spPr>
          <a:xfrm>
            <a:off x="679798" y="1177923"/>
            <a:ext cx="108324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800" b="1"/>
              <a:t>Dziękujemy za uwagę</a:t>
            </a:r>
          </a:p>
          <a:p>
            <a:pPr algn="ctr"/>
            <a:endParaRPr lang="pl-PL" sz="4800" b="1"/>
          </a:p>
          <a:p>
            <a:pPr algn="ctr"/>
            <a:endParaRPr lang="pl-PL" sz="4800" b="1"/>
          </a:p>
          <a:p>
            <a:pPr algn="ctr"/>
            <a:r>
              <a:rPr lang="pl-PL" sz="4800" b="1"/>
              <a:t>Link do GitHub</a:t>
            </a:r>
          </a:p>
          <a:p>
            <a:pPr algn="ctr"/>
            <a:r>
              <a:rPr lang="pl-PL" sz="4800" b="1" i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Repozytorium</a:t>
            </a:r>
            <a:endParaRPr lang="pl-PL" sz="4800" b="1" i="1"/>
          </a:p>
        </p:txBody>
      </p:sp>
    </p:spTree>
    <p:extLst>
      <p:ext uri="{BB962C8B-B14F-4D97-AF65-F5344CB8AC3E}">
        <p14:creationId xmlns:p14="http://schemas.microsoft.com/office/powerpoint/2010/main" val="393153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9146-3818-4CE5-A010-0CD33E2A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57" y="257355"/>
            <a:ext cx="11576564" cy="9019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b="1" noProof="1">
                <a:solidFill>
                  <a:srgbClr val="FFFFFF"/>
                </a:solidFill>
              </a:rPr>
              <a:t>Skąd pomysł na aplikację?</a:t>
            </a:r>
            <a:endParaRPr lang="en-US" sz="4000" noProof="1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A6DA10-68D2-4142-B38D-836DCC6FE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80224"/>
            <a:ext cx="11162382" cy="303125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endParaRPr lang="pl-PL" sz="2400" noProof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r>
              <a:rPr lang="pl-PL" sz="2400" noProof="1">
                <a:solidFill>
                  <a:schemeClr val="tx1"/>
                </a:solidFill>
              </a:rPr>
              <a:t> Chęć nauczenia się pisania aplikacji mobilnych</a:t>
            </a:r>
          </a:p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r>
              <a:rPr lang="pl-PL" sz="2400" noProof="1">
                <a:solidFill>
                  <a:schemeClr val="tx1"/>
                </a:solidFill>
              </a:rPr>
              <a:t> Chęć podnoszenia kompetencji </a:t>
            </a:r>
          </a:p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endParaRPr lang="pl-PL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9146-3818-4CE5-A010-0CD33E2A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57" y="257355"/>
            <a:ext cx="11576564" cy="9019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noProof="1">
                <a:solidFill>
                  <a:srgbClr val="FFFFFF"/>
                </a:solidFill>
              </a:rPr>
              <a:t>Dlaczego Android?</a:t>
            </a:r>
            <a:endParaRPr lang="en-US" sz="4000" noProof="1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A6DA10-68D2-4142-B38D-836DCC6FE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51470"/>
            <a:ext cx="11162382" cy="4871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Ciekawość nowej technologii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Duże zapotrzebowanie na aplikacje mobilne</a:t>
            </a:r>
            <a:endParaRPr lang="pl-PL" sz="2400" noProof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Potencjalnie duży rynek pracy</a:t>
            </a:r>
          </a:p>
          <a:p>
            <a:pPr>
              <a:buChar char=""/>
            </a:pP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8DF445-A9F8-48FA-957D-B22F503F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49" y="427711"/>
            <a:ext cx="11473937" cy="843189"/>
          </a:xfrm>
        </p:spPr>
        <p:txBody>
          <a:bodyPr>
            <a:normAutofit/>
          </a:bodyPr>
          <a:lstStyle/>
          <a:p>
            <a:pPr algn="ctr"/>
            <a:r>
              <a:rPr lang="pl-PL" sz="4000" b="1"/>
              <a:t>Narzędzia jakich używamy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05D7B1-044B-4028-A7A6-56AF7E3B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779" y="1350463"/>
            <a:ext cx="4984441" cy="2451483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Android studio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GIT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  <a:ea typeface="+mn-lt"/>
                <a:cs typeface="+mn-lt"/>
              </a:rPr>
              <a:t> SQL </a:t>
            </a:r>
            <a:r>
              <a:rPr lang="pl-PL" sz="2800" err="1">
                <a:solidFill>
                  <a:schemeClr val="tx1"/>
                </a:solidFill>
                <a:ea typeface="+mn-lt"/>
                <a:cs typeface="+mn-lt"/>
              </a:rPr>
              <a:t>server</a:t>
            </a:r>
            <a:r>
              <a:rPr lang="pl-PL" sz="2800">
                <a:solidFill>
                  <a:schemeClr val="tx1"/>
                </a:solidFill>
                <a:ea typeface="+mn-lt"/>
                <a:cs typeface="+mn-lt"/>
              </a:rPr>
              <a:t> manager</a:t>
            </a:r>
            <a:endParaRPr lang="pl-PL" sz="2800">
              <a:solidFill>
                <a:schemeClr val="tx1"/>
              </a:solidFill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D0CA6EE4-AB67-4216-8A84-95D8522CAD18}"/>
              </a:ext>
            </a:extLst>
          </p:cNvPr>
          <p:cNvSpPr txBox="1">
            <a:spLocks/>
          </p:cNvSpPr>
          <p:nvPr/>
        </p:nvSpPr>
        <p:spPr>
          <a:xfrm>
            <a:off x="798135" y="3801946"/>
            <a:ext cx="10595728" cy="8082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4000" b="1"/>
              <a:t>Języki Jakie wybraliśmy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C6538F96-1860-4EC8-9663-F80D9FA1FEE2}"/>
              </a:ext>
            </a:extLst>
          </p:cNvPr>
          <p:cNvSpPr txBox="1">
            <a:spLocks/>
          </p:cNvSpPr>
          <p:nvPr/>
        </p:nvSpPr>
        <p:spPr>
          <a:xfrm>
            <a:off x="3603779" y="4543721"/>
            <a:ext cx="5200855" cy="1707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JAVY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XML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1737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9146-3818-4CE5-A010-0CD33E2A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57" y="257355"/>
            <a:ext cx="11576564" cy="9019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noProof="1">
                <a:solidFill>
                  <a:srgbClr val="FFFFFF"/>
                </a:solidFill>
              </a:rPr>
              <a:t>Co udało się nam zrobić?</a:t>
            </a:r>
            <a:endParaRPr lang="en-US" sz="4000" noProof="1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A6DA10-68D2-4142-B38D-836DCC6FE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51470"/>
            <a:ext cx="11162382" cy="4871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Logowanie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Rejestracja</a:t>
            </a:r>
            <a:endParaRPr lang="pl-PL" sz="2400" noProof="1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pl-PL" sz="2400" noProof="1">
                <a:solidFill>
                  <a:schemeClr val="tx1"/>
                </a:solidFill>
              </a:rPr>
              <a:t> Ranking</a:t>
            </a:r>
            <a:endParaRPr lang="en-US" sz="2400" noProof="1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Wylogowanie użytkownika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</a:t>
            </a:r>
            <a:r>
              <a:rPr lang="pl-PL" sz="2400" noProof="1">
                <a:solidFill>
                  <a:schemeClr val="tx1"/>
                </a:solidFill>
              </a:rPr>
              <a:t>Trzy</a:t>
            </a:r>
            <a:r>
              <a:rPr lang="en-US" sz="2400" noProof="1">
                <a:solidFill>
                  <a:schemeClr val="tx1"/>
                </a:solidFill>
              </a:rPr>
              <a:t> gry wraz z aktualizacją postępów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Wyświetlanie list powiązanych z  zalogowanym użytkownikiem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Tworzenie własnych list oraz usuwanie list połączonych z użytkownikiem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Wyświetlanie słów w wybranej liście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2400" noProof="1">
                <a:solidFill>
                  <a:schemeClr val="tx1"/>
                </a:solidFill>
              </a:rPr>
              <a:t> Możliwość dodawania i usuwania słów we własnych listach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2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1FB277-045C-4CCE-B7F8-6116D961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355599"/>
            <a:ext cx="11329011" cy="980440"/>
          </a:xfrm>
        </p:spPr>
        <p:txBody>
          <a:bodyPr>
            <a:normAutofit/>
          </a:bodyPr>
          <a:lstStyle/>
          <a:p>
            <a:pPr algn="ctr"/>
            <a:r>
              <a:rPr lang="pl-PL" sz="4000" b="1"/>
              <a:t>Problemy i wyzwania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95213A-35B1-4676-AD87-8383F746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13" y="1498599"/>
            <a:ext cx="11552209" cy="461264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pl-PL" sz="2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Nauka pisania aplikacji mobilnych bez wcześniejszego doświadczenia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  <a:ea typeface="+mn-lt"/>
                <a:cs typeface="+mn-lt"/>
              </a:rPr>
              <a:t> Początkowo zrozumienie layoutów, tworzenie, układanie elementów</a:t>
            </a:r>
            <a:endParaRPr lang="pl-PL" sz="2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Błąd w androidzie uniemożliwiający zmianę kolorów przycisków </a:t>
            </a: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Zrozumienie JDBC do obsługi bazy danych</a:t>
            </a:r>
            <a:endParaRPr lang="pl-PL" sz="28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l-PL" sz="2800">
                <a:solidFill>
                  <a:schemeClr val="tx1"/>
                </a:solidFill>
              </a:rPr>
              <a:t> Problem z wpisywaniem polskich znaków</a:t>
            </a:r>
          </a:p>
          <a:p>
            <a:pPr marL="0" indent="0">
              <a:buClr>
                <a:srgbClr val="FFFFFF"/>
              </a:buClr>
              <a:buNone/>
            </a:pPr>
            <a:endParaRPr lang="pl-PL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0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4993-C7AD-416B-9383-C7E07F93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361949"/>
            <a:ext cx="9820275" cy="857251"/>
          </a:xfrm>
        </p:spPr>
        <p:txBody>
          <a:bodyPr>
            <a:normAutofit/>
          </a:bodyPr>
          <a:lstStyle/>
          <a:p>
            <a:pPr algn="ctr"/>
            <a:r>
              <a:rPr lang="en-US" sz="4000" b="1" noProof="1"/>
              <a:t>RejestRacja</a:t>
            </a: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54FE290-7AA8-48AE-8769-60558391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62" y="1744723"/>
            <a:ext cx="2140970" cy="4580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D38B0D85-2E55-4F2E-9A1D-8896A6A0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96" y="1712191"/>
            <a:ext cx="2158906" cy="45235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782BC-805A-4D5E-991B-05615ABC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20" y="1742635"/>
            <a:ext cx="2149773" cy="4578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244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4993-C7AD-416B-9383-C7E07F93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361949"/>
            <a:ext cx="9820275" cy="857251"/>
          </a:xfrm>
        </p:spPr>
        <p:txBody>
          <a:bodyPr>
            <a:normAutofit/>
          </a:bodyPr>
          <a:lstStyle/>
          <a:p>
            <a:pPr algn="ctr"/>
            <a:r>
              <a:rPr lang="en-US" sz="4000" b="1" noProof="1"/>
              <a:t>Logowanie</a:t>
            </a:r>
          </a:p>
        </p:txBody>
      </p:sp>
      <p:pic>
        <p:nvPicPr>
          <p:cNvPr id="3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B1A5568-11F8-4510-82CC-4D82B532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53" y="1968211"/>
            <a:ext cx="2012849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EDB80-3A7F-4379-9A5A-8F76AE1C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6" y="1968211"/>
            <a:ext cx="2018242" cy="4264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94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F9618-1574-43C4-A32F-79F130BA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" y="417559"/>
            <a:ext cx="12125325" cy="892272"/>
          </a:xfrm>
        </p:spPr>
        <p:txBody>
          <a:bodyPr>
            <a:normAutofit/>
          </a:bodyPr>
          <a:lstStyle/>
          <a:p>
            <a:pPr algn="ctr"/>
            <a:r>
              <a:rPr lang="pl-PL" sz="4000" b="1"/>
              <a:t>Listy użytkownika</a:t>
            </a:r>
          </a:p>
        </p:txBody>
      </p:sp>
      <p:pic>
        <p:nvPicPr>
          <p:cNvPr id="10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D0DAA7D4-94DB-416E-9A56-CC9536E0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2" y="1824814"/>
            <a:ext cx="1890889" cy="4114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Obraz 3" descr="Obraz zawierający zrzut ekranu, monitor, parking, siedzi&#10;&#10;Opis wygenerowany automatycznie">
            <a:extLst>
              <a:ext uri="{FF2B5EF4-FFF2-40B4-BE49-F238E27FC236}">
                <a16:creationId xmlns:a16="http://schemas.microsoft.com/office/drawing/2014/main" id="{19E7B844-57E3-40F1-9B6B-7E45E6B5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65" y="1820449"/>
            <a:ext cx="1949656" cy="4114800"/>
          </a:xfrm>
          <a:prstGeom prst="rect">
            <a:avLst/>
          </a:prstGeom>
        </p:spPr>
      </p:pic>
      <p:pic>
        <p:nvPicPr>
          <p:cNvPr id="4" name="Obraz 4" descr="Obraz zawierający monitor, sprzęt elektroniczny, ekran, stereo&#10;&#10;Opis wygenerowany automatycznie">
            <a:extLst>
              <a:ext uri="{FF2B5EF4-FFF2-40B4-BE49-F238E27FC236}">
                <a16:creationId xmlns:a16="http://schemas.microsoft.com/office/drawing/2014/main" id="{CFF59104-B9FE-4ACD-B577-489277A5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81" y="1821233"/>
            <a:ext cx="2129685" cy="4269809"/>
          </a:xfrm>
          <a:prstGeom prst="rect">
            <a:avLst/>
          </a:prstGeom>
        </p:spPr>
      </p:pic>
      <p:pic>
        <p:nvPicPr>
          <p:cNvPr id="5" name="Obraz 5" descr="Obraz zawierający monitor, wewnątrz, ekran, sprzęt elektroniczny&#10;&#10;Opis wygenerowany automatycznie">
            <a:extLst>
              <a:ext uri="{FF2B5EF4-FFF2-40B4-BE49-F238E27FC236}">
                <a16:creationId xmlns:a16="http://schemas.microsoft.com/office/drawing/2014/main" id="{9BE9651E-C915-48EA-B120-F65187441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78" y="1821493"/>
            <a:ext cx="2139862" cy="42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199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Aplikacja do nauki słówek</vt:lpstr>
      <vt:lpstr>Skąd pomysł na aplikację?</vt:lpstr>
      <vt:lpstr>Dlaczego Android?</vt:lpstr>
      <vt:lpstr>Narzędzia jakich używamy</vt:lpstr>
      <vt:lpstr>Co udało się nam zrobić?</vt:lpstr>
      <vt:lpstr>Problemy i wyzwania</vt:lpstr>
      <vt:lpstr>RejestRacja</vt:lpstr>
      <vt:lpstr>Logowanie</vt:lpstr>
      <vt:lpstr>Listy użytkownika</vt:lpstr>
      <vt:lpstr>Przykładowa lista słów</vt:lpstr>
      <vt:lpstr>gry</vt:lpstr>
      <vt:lpstr>Zgadywanie słów</vt:lpstr>
      <vt:lpstr>Układanie zdań</vt:lpstr>
      <vt:lpstr>Dopasowywanie kafelków</vt:lpstr>
      <vt:lpstr>ranking</vt:lpstr>
      <vt:lpstr>Kolejne Możliwości Rozwoju Aplikacji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Klaudiusz Boblach</dc:creator>
  <cp:revision>1</cp:revision>
  <dcterms:created xsi:type="dcterms:W3CDTF">2020-12-07T10:49:22Z</dcterms:created>
  <dcterms:modified xsi:type="dcterms:W3CDTF">2021-01-26T15:02:08Z</dcterms:modified>
</cp:coreProperties>
</file>