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59" r:id="rId9"/>
    <p:sldId id="264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F9C76-A7EE-42FB-AD74-55CEB28C4ED3}" type="datetimeFigureOut">
              <a:rPr lang="pl-PL" smtClean="0"/>
              <a:t>04.04.2017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88B8E-4841-4EA6-B9AF-3568ABA235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942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ójkąt równoramienny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92599CC-4059-42C1-AA14-36D9F96D5A75}" type="datetimeFigureOut">
              <a:rPr lang="pl-PL" smtClean="0"/>
              <a:t>04.04.2017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F7053D0-C7EF-4C0A-B6BE-E34E3D1C1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99CC-4059-42C1-AA14-36D9F96D5A75}" type="datetimeFigureOut">
              <a:rPr lang="pl-PL" smtClean="0"/>
              <a:t>04.04.2017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53D0-C7EF-4C0A-B6BE-E34E3D1C1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99CC-4059-42C1-AA14-36D9F96D5A75}" type="datetimeFigureOut">
              <a:rPr lang="pl-PL" smtClean="0"/>
              <a:t>04.04.2017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53D0-C7EF-4C0A-B6BE-E34E3D1C1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92599CC-4059-42C1-AA14-36D9F96D5A75}" type="datetimeFigureOut">
              <a:rPr lang="pl-PL" smtClean="0"/>
              <a:t>04.04.2017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53D0-C7EF-4C0A-B6BE-E34E3D1C1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ójkąt prostokątny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ójkąt równoramienny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92599CC-4059-42C1-AA14-36D9F96D5A75}" type="datetimeFigureOut">
              <a:rPr lang="pl-PL" smtClean="0"/>
              <a:t>04.04.2017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F7053D0-C7EF-4C0A-B6BE-E34E3D1C175F}" type="slidenum">
              <a:rPr lang="pl-PL" smtClean="0"/>
              <a:t>‹#›</a:t>
            </a:fld>
            <a:endParaRPr lang="pl-PL"/>
          </a:p>
        </p:txBody>
      </p:sp>
      <p:cxnSp>
        <p:nvCxnSpPr>
          <p:cNvPr id="11" name="Łącznik prostoliniowy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oliniowy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2599CC-4059-42C1-AA14-36D9F96D5A75}" type="datetimeFigureOut">
              <a:rPr lang="pl-PL" smtClean="0"/>
              <a:t>04.04.2017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7053D0-C7EF-4C0A-B6BE-E34E3D1C1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92599CC-4059-42C1-AA14-36D9F96D5A75}" type="datetimeFigureOut">
              <a:rPr lang="pl-PL" smtClean="0"/>
              <a:t>04.04.2017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F7053D0-C7EF-4C0A-B6BE-E34E3D1C175F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99CC-4059-42C1-AA14-36D9F96D5A75}" type="datetimeFigureOut">
              <a:rPr lang="pl-PL" smtClean="0"/>
              <a:t>04.04.2017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053D0-C7EF-4C0A-B6BE-E34E3D1C1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92599CC-4059-42C1-AA14-36D9F96D5A75}" type="datetimeFigureOut">
              <a:rPr lang="pl-PL" smtClean="0"/>
              <a:t>04.04.2017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7053D0-C7EF-4C0A-B6BE-E34E3D1C175F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92599CC-4059-42C1-AA14-36D9F96D5A75}" type="datetimeFigureOut">
              <a:rPr lang="pl-PL" smtClean="0"/>
              <a:t>04.04.2017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F7053D0-C7EF-4C0A-B6BE-E34E3D1C175F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92599CC-4059-42C1-AA14-36D9F96D5A75}" type="datetimeFigureOut">
              <a:rPr lang="pl-PL" smtClean="0"/>
              <a:t>04.04.2017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F7053D0-C7EF-4C0A-B6BE-E34E3D1C175F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ójkąt prostokątny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Łącznik prostoliniowy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92599CC-4059-42C1-AA14-36D9F96D5A75}" type="datetimeFigureOut">
              <a:rPr lang="pl-PL" smtClean="0"/>
              <a:t>04.04.2017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F7053D0-C7EF-4C0A-B6BE-E34E3D1C175F}" type="slidenum">
              <a:rPr lang="pl-PL" smtClean="0"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Mobilna gra Lau Kata </a:t>
            </a:r>
            <a:r>
              <a:rPr lang="pl-PL" dirty="0" err="1" smtClean="0"/>
              <a:t>Kati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Teleinformatyczne Systemy Mobilne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516216" y="3789040"/>
            <a:ext cx="262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Autorzy:</a:t>
            </a:r>
          </a:p>
          <a:p>
            <a:r>
              <a:rPr lang="pl-PL" dirty="0" smtClean="0"/>
              <a:t>Piotr Maleszczuk</a:t>
            </a:r>
          </a:p>
          <a:p>
            <a:r>
              <a:rPr lang="pl-PL" dirty="0" smtClean="0"/>
              <a:t>Łukasz Błaszczak</a:t>
            </a:r>
          </a:p>
          <a:p>
            <a:r>
              <a:rPr lang="pl-PL" dirty="0" smtClean="0"/>
              <a:t>Przemysław Burdelak</a:t>
            </a:r>
            <a:endParaRPr lang="pl-PL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7137530" y="6381328"/>
            <a:ext cx="1385156" cy="365125"/>
          </a:xfrm>
        </p:spPr>
        <p:txBody>
          <a:bodyPr/>
          <a:lstStyle/>
          <a:p>
            <a:r>
              <a:rPr lang="pl-PL" sz="1600" dirty="0" smtClean="0"/>
              <a:t>05.04.2017r.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8958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Lau Kata </a:t>
            </a:r>
            <a:r>
              <a:rPr lang="pl-PL" dirty="0" err="1" smtClean="0"/>
              <a:t>Kati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07" y="1556792"/>
            <a:ext cx="6465387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435280" cy="1399032"/>
          </a:xfrm>
        </p:spPr>
        <p:txBody>
          <a:bodyPr/>
          <a:lstStyle/>
          <a:p>
            <a:r>
              <a:rPr lang="pl-PL" dirty="0" smtClean="0"/>
              <a:t>Podział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pl-PL" dirty="0" smtClean="0"/>
              <a:t>Każdy uczestnik projektu będzie zaangażowany w każdy element systemu.</a:t>
            </a:r>
          </a:p>
          <a:p>
            <a:pPr marL="64008" indent="0">
              <a:buNone/>
            </a:pPr>
            <a:r>
              <a:rPr lang="pl-PL" dirty="0" smtClean="0"/>
              <a:t>Szczegółowy podział pracy będzie przydzielany na bieżąco, podczas tworzenia systemu.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20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pracy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460202"/>
              </p:ext>
            </p:extLst>
          </p:nvPr>
        </p:nvGraphicFramePr>
        <p:xfrm>
          <a:off x="1619672" y="1628800"/>
          <a:ext cx="590465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32"/>
                <a:gridCol w="5371224"/>
              </a:tblGrid>
              <a:tr h="325201">
                <a:tc>
                  <a:txBody>
                    <a:bodyPr/>
                    <a:lstStyle/>
                    <a:p>
                      <a:pPr algn="ctr"/>
                      <a:r>
                        <a:rPr lang="pl-PL" i="1" dirty="0" smtClean="0"/>
                        <a:t>Lp.</a:t>
                      </a:r>
                      <a:endParaRPr lang="pl-PL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i="1" dirty="0" smtClean="0"/>
                        <a:t>Opis zadań</a:t>
                      </a:r>
                      <a:endParaRPr lang="pl-PL" i="1" dirty="0"/>
                    </a:p>
                  </a:txBody>
                  <a:tcPr/>
                </a:tc>
              </a:tr>
              <a:tr h="325201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Przygotowanie zdalnego repozytorium</a:t>
                      </a:r>
                      <a:endParaRPr lang="pl-PL" dirty="0"/>
                    </a:p>
                  </a:txBody>
                  <a:tcPr/>
                </a:tc>
              </a:tr>
              <a:tr h="325201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2.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Przygotowanie środowiska programistycznego</a:t>
                      </a:r>
                      <a:endParaRPr lang="pl-PL" dirty="0"/>
                    </a:p>
                  </a:txBody>
                  <a:tcPr/>
                </a:tc>
              </a:tr>
              <a:tr h="325201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3.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Przygotowanie środowiska Unity</a:t>
                      </a:r>
                      <a:endParaRPr lang="pl-PL" dirty="0"/>
                    </a:p>
                  </a:txBody>
                  <a:tcPr/>
                </a:tc>
              </a:tr>
              <a:tr h="561305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4.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Rozpisanie</a:t>
                      </a:r>
                      <a:r>
                        <a:rPr lang="pl-PL" baseline="0" dirty="0" smtClean="0"/>
                        <a:t> projektu na </a:t>
                      </a:r>
                      <a:r>
                        <a:rPr lang="pl-PL" baseline="0" dirty="0" err="1" smtClean="0"/>
                        <a:t>Trello</a:t>
                      </a:r>
                      <a:r>
                        <a:rPr lang="pl-PL" baseline="0" dirty="0" smtClean="0"/>
                        <a:t>.</a:t>
                      </a:r>
                    </a:p>
                    <a:p>
                      <a:r>
                        <a:rPr lang="pl-PL" baseline="0" dirty="0" smtClean="0"/>
                        <a:t>Podział na poszczególne zadania.</a:t>
                      </a:r>
                      <a:endParaRPr lang="pl-PL" dirty="0"/>
                    </a:p>
                  </a:txBody>
                  <a:tcPr/>
                </a:tc>
              </a:tr>
              <a:tr h="325201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5.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Utworzenie</a:t>
                      </a:r>
                      <a:r>
                        <a:rPr lang="pl-PL" baseline="0" dirty="0" smtClean="0"/>
                        <a:t> menu startowego gry </a:t>
                      </a:r>
                    </a:p>
                    <a:p>
                      <a:r>
                        <a:rPr lang="pl-PL" baseline="0" dirty="0" smtClean="0"/>
                        <a:t>(ekran główny, opcje, sklep)</a:t>
                      </a:r>
                      <a:endParaRPr lang="pl-PL" dirty="0"/>
                    </a:p>
                  </a:txBody>
                  <a:tcPr/>
                </a:tc>
              </a:tr>
              <a:tr h="325201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6.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Implementacja rozgrywki – logika gry</a:t>
                      </a:r>
                      <a:endParaRPr lang="pl-PL" dirty="0"/>
                    </a:p>
                  </a:txBody>
                  <a:tcPr/>
                </a:tc>
              </a:tr>
              <a:tr h="325201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7.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Implementacja gry jednoosobowej – SI</a:t>
                      </a:r>
                      <a:endParaRPr lang="pl-PL" dirty="0"/>
                    </a:p>
                  </a:txBody>
                  <a:tcPr/>
                </a:tc>
              </a:tr>
              <a:tr h="325201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8.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Komunikacja Bluetooth</a:t>
                      </a:r>
                      <a:endParaRPr lang="pl-PL" dirty="0"/>
                    </a:p>
                  </a:txBody>
                  <a:tcPr/>
                </a:tc>
              </a:tr>
              <a:tr h="325201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9.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Implementacja gry dwuosobowej</a:t>
                      </a:r>
                      <a:endParaRPr lang="pl-PL" dirty="0"/>
                    </a:p>
                  </a:txBody>
                  <a:tcPr/>
                </a:tc>
              </a:tr>
              <a:tr h="325201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10.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Dodanie</a:t>
                      </a:r>
                      <a:r>
                        <a:rPr lang="pl-PL" baseline="0" dirty="0" smtClean="0"/>
                        <a:t> reklam</a:t>
                      </a:r>
                      <a:endParaRPr lang="pl-PL" dirty="0"/>
                    </a:p>
                  </a:txBody>
                  <a:tcPr/>
                </a:tc>
              </a:tr>
              <a:tr h="325201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11.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Testy i ewentualne poprawki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5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 informatyczne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363272" cy="4572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System </a:t>
            </a:r>
            <a:r>
              <a:rPr lang="pl-PL" dirty="0" err="1" smtClean="0"/>
              <a:t>Github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System </a:t>
            </a:r>
            <a:r>
              <a:rPr lang="pl-PL" dirty="0" err="1" smtClean="0"/>
              <a:t>Trello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Język programowania C#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Środowisko programistyczne Visual Studio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Środowisko Unity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48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882808"/>
            <a:ext cx="8363272" cy="45720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Gra jednoosobowa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Gra dwuosobowa (połączenie Bluetooth)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System reklam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System gromadzenia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81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reklam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pl-PL" dirty="0" smtClean="0"/>
              <a:t>Unity Ads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Reklamy statyczne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Reklamy dynamiczne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Nagrody za obejrzenie reklamy</a:t>
            </a:r>
          </a:p>
          <a:p>
            <a:pPr marL="64008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49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Gromadzenie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Ilość kliknięć w reklamy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Lokalizacja użytkownika</a:t>
            </a:r>
          </a:p>
          <a:p>
            <a:pPr lvl="1">
              <a:buFont typeface="Courier New" pitchFamily="49" charset="0"/>
              <a:buChar char="o"/>
            </a:pPr>
            <a:r>
              <a:rPr lang="pl-PL" dirty="0" smtClean="0"/>
              <a:t>GPS</a:t>
            </a:r>
          </a:p>
          <a:p>
            <a:pPr lvl="1">
              <a:buFont typeface="Courier New" pitchFamily="49" charset="0"/>
              <a:buChar char="o"/>
            </a:pPr>
            <a:r>
              <a:rPr lang="pl-PL" dirty="0" smtClean="0"/>
              <a:t>Dostępne WiFi w okolicy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Informacje o urządzeniu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Godzina obejrzenia reklamy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Czas aktywności w aplikacji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04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1079612" y="2729484"/>
            <a:ext cx="6984776" cy="1399032"/>
          </a:xfrm>
        </p:spPr>
        <p:txBody>
          <a:bodyPr/>
          <a:lstStyle/>
          <a:p>
            <a:r>
              <a:rPr lang="pl-PL" dirty="0" smtClean="0"/>
              <a:t>Dziękujemy za uwagę =)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06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ergetyczny">
  <a:themeElements>
    <a:clrScheme name="Energetyczny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Energetyczn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nergetyczny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</TotalTime>
  <Words>194</Words>
  <Application>Microsoft Office PowerPoint</Application>
  <PresentationFormat>Pokaz na ekranie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Energetyczny</vt:lpstr>
      <vt:lpstr>Mobilna gra Lau Kata Kati</vt:lpstr>
      <vt:lpstr>Lau Kata Kati</vt:lpstr>
      <vt:lpstr>Podział pracy</vt:lpstr>
      <vt:lpstr>Harmonogram pracy</vt:lpstr>
      <vt:lpstr>Technologie informatyczne</vt:lpstr>
      <vt:lpstr>Założenia</vt:lpstr>
      <vt:lpstr>System reklam</vt:lpstr>
      <vt:lpstr>Gromadzenie danych</vt:lpstr>
      <vt:lpstr>Dziękujemy za uwagę =)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Mobilna gra Lau Kata Kati</dc:title>
  <dc:creator>Łukasz</dc:creator>
  <cp:lastModifiedBy>Łukasz</cp:lastModifiedBy>
  <cp:revision>6</cp:revision>
  <dcterms:created xsi:type="dcterms:W3CDTF">2017-04-04T17:16:09Z</dcterms:created>
  <dcterms:modified xsi:type="dcterms:W3CDTF">2017-04-04T18:11:22Z</dcterms:modified>
</cp:coreProperties>
</file>