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</p:sldIdLst>
  <p:sldSz cx="12192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EAC2"/>
    <a:srgbClr val="2BEAC3"/>
    <a:srgbClr val="16BA7F"/>
    <a:srgbClr val="008A80"/>
    <a:srgbClr val="1DFFEF"/>
    <a:srgbClr val="86E192"/>
    <a:srgbClr val="FFFFFF"/>
    <a:srgbClr val="4BEAB2"/>
    <a:srgbClr val="EFB251"/>
    <a:srgbClr val="D7BD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AA107B-5475-4B5E-BA19-CF0D742877EE}" v="18" dt="2023-11-27T20:56:52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60" d="100"/>
          <a:sy n="60" d="100"/>
        </p:scale>
        <p:origin x="1230" y="-3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Chandler" userId="e982cce434d92281" providerId="LiveId" clId="{63AA107B-5475-4B5E-BA19-CF0D742877EE}"/>
    <pc:docChg chg="undo custSel modSld">
      <pc:chgData name="Sean Chandler" userId="e982cce434d92281" providerId="LiveId" clId="{63AA107B-5475-4B5E-BA19-CF0D742877EE}" dt="2023-12-06T22:34:31.802" v="430" actId="1076"/>
      <pc:docMkLst>
        <pc:docMk/>
      </pc:docMkLst>
      <pc:sldChg chg="addSp delSp modSp mod">
        <pc:chgData name="Sean Chandler" userId="e982cce434d92281" providerId="LiveId" clId="{63AA107B-5475-4B5E-BA19-CF0D742877EE}" dt="2023-12-06T22:34:31.802" v="430" actId="1076"/>
        <pc:sldMkLst>
          <pc:docMk/>
          <pc:sldMk cId="1746189609" sldId="256"/>
        </pc:sldMkLst>
        <pc:spChg chg="add mod">
          <ac:chgData name="Sean Chandler" userId="e982cce434d92281" providerId="LiveId" clId="{63AA107B-5475-4B5E-BA19-CF0D742877EE}" dt="2023-11-26T18:28:08.181" v="323" actId="1076"/>
          <ac:spMkLst>
            <pc:docMk/>
            <pc:sldMk cId="1746189609" sldId="256"/>
            <ac:spMk id="3" creationId="{85944E08-BD90-638A-C1E2-2531BF22D11C}"/>
          </ac:spMkLst>
        </pc:spChg>
        <pc:spChg chg="add mod">
          <ac:chgData name="Sean Chandler" userId="e982cce434d92281" providerId="LiveId" clId="{63AA107B-5475-4B5E-BA19-CF0D742877EE}" dt="2023-11-27T19:51:25.404" v="332" actId="1076"/>
          <ac:spMkLst>
            <pc:docMk/>
            <pc:sldMk cId="1746189609" sldId="256"/>
            <ac:spMk id="6" creationId="{76797CA2-674F-3A30-E43B-4CC045C4598F}"/>
          </ac:spMkLst>
        </pc:spChg>
        <pc:spChg chg="add mod">
          <ac:chgData name="Sean Chandler" userId="e982cce434d92281" providerId="LiveId" clId="{63AA107B-5475-4B5E-BA19-CF0D742877EE}" dt="2023-11-27T19:58:50.052" v="392" actId="1076"/>
          <ac:spMkLst>
            <pc:docMk/>
            <pc:sldMk cId="1746189609" sldId="256"/>
            <ac:spMk id="7" creationId="{03FC651B-A6D6-21A7-2AB7-C9E84B2680D8}"/>
          </ac:spMkLst>
        </pc:spChg>
        <pc:spChg chg="add mod">
          <ac:chgData name="Sean Chandler" userId="e982cce434d92281" providerId="LiveId" clId="{63AA107B-5475-4B5E-BA19-CF0D742877EE}" dt="2023-12-06T22:29:30.984" v="429" actId="207"/>
          <ac:spMkLst>
            <pc:docMk/>
            <pc:sldMk cId="1746189609" sldId="256"/>
            <ac:spMk id="8" creationId="{D285AD01-4A8B-E56D-29D9-E2419BCE1467}"/>
          </ac:spMkLst>
        </pc:spChg>
        <pc:spChg chg="mod">
          <ac:chgData name="Sean Chandler" userId="e982cce434d92281" providerId="LiveId" clId="{63AA107B-5475-4B5E-BA19-CF0D742877EE}" dt="2023-11-22T15:14:00.561" v="2" actId="164"/>
          <ac:spMkLst>
            <pc:docMk/>
            <pc:sldMk cId="1746189609" sldId="256"/>
            <ac:spMk id="9" creationId="{4F5EDC3C-7115-7BF5-2F15-9C0FA8D35EA6}"/>
          </ac:spMkLst>
        </pc:spChg>
        <pc:spChg chg="add del mod">
          <ac:chgData name="Sean Chandler" userId="e982cce434d92281" providerId="LiveId" clId="{63AA107B-5475-4B5E-BA19-CF0D742877EE}" dt="2023-12-06T22:34:31.802" v="430" actId="1076"/>
          <ac:spMkLst>
            <pc:docMk/>
            <pc:sldMk cId="1746189609" sldId="256"/>
            <ac:spMk id="10" creationId="{6C5DEB4C-FE69-0ED6-589A-3A76EFEB540D}"/>
          </ac:spMkLst>
        </pc:spChg>
        <pc:spChg chg="mod">
          <ac:chgData name="Sean Chandler" userId="e982cce434d92281" providerId="LiveId" clId="{63AA107B-5475-4B5E-BA19-CF0D742877EE}" dt="2023-11-27T19:58:50.052" v="392" actId="1076"/>
          <ac:spMkLst>
            <pc:docMk/>
            <pc:sldMk cId="1746189609" sldId="256"/>
            <ac:spMk id="14" creationId="{E357D2B8-8E58-2467-0DAF-2A6EF6515E63}"/>
          </ac:spMkLst>
        </pc:spChg>
        <pc:spChg chg="mod">
          <ac:chgData name="Sean Chandler" userId="e982cce434d92281" providerId="LiveId" clId="{63AA107B-5475-4B5E-BA19-CF0D742877EE}" dt="2023-11-27T19:58:50.052" v="392" actId="1076"/>
          <ac:spMkLst>
            <pc:docMk/>
            <pc:sldMk cId="1746189609" sldId="256"/>
            <ac:spMk id="15" creationId="{B1FC4C88-60EE-78AB-0B07-04AA86615BA6}"/>
          </ac:spMkLst>
        </pc:spChg>
        <pc:spChg chg="mod">
          <ac:chgData name="Sean Chandler" userId="e982cce434d92281" providerId="LiveId" clId="{63AA107B-5475-4B5E-BA19-CF0D742877EE}" dt="2023-12-06T22:28:59.788" v="427"/>
          <ac:spMkLst>
            <pc:docMk/>
            <pc:sldMk cId="1746189609" sldId="256"/>
            <ac:spMk id="16" creationId="{9F4B7C63-DBF0-13A4-EEB2-83DCD2F4C873}"/>
          </ac:spMkLst>
        </pc:spChg>
        <pc:spChg chg="add mod">
          <ac:chgData name="Sean Chandler" userId="e982cce434d92281" providerId="LiveId" clId="{63AA107B-5475-4B5E-BA19-CF0D742877EE}" dt="2023-11-27T19:51:22.052" v="331" actId="1076"/>
          <ac:spMkLst>
            <pc:docMk/>
            <pc:sldMk cId="1746189609" sldId="256"/>
            <ac:spMk id="28" creationId="{FDCB16C1-BF48-6316-3AF1-8FFF0693F6F5}"/>
          </ac:spMkLst>
        </pc:spChg>
        <pc:spChg chg="add del mod">
          <ac:chgData name="Sean Chandler" userId="e982cce434d92281" providerId="LiveId" clId="{63AA107B-5475-4B5E-BA19-CF0D742877EE}" dt="2023-11-22T15:16:04.787" v="53" actId="478"/>
          <ac:spMkLst>
            <pc:docMk/>
            <pc:sldMk cId="1746189609" sldId="256"/>
            <ac:spMk id="32" creationId="{6D0F7915-2B11-8154-F793-7BEF6BF40406}"/>
          </ac:spMkLst>
        </pc:spChg>
        <pc:spChg chg="add del mod">
          <ac:chgData name="Sean Chandler" userId="e982cce434d92281" providerId="LiveId" clId="{63AA107B-5475-4B5E-BA19-CF0D742877EE}" dt="2023-11-22T15:23:27.043" v="216" actId="478"/>
          <ac:spMkLst>
            <pc:docMk/>
            <pc:sldMk cId="1746189609" sldId="256"/>
            <ac:spMk id="33" creationId="{F9922BA7-5DE2-61BD-4F26-B2F25BBB69EC}"/>
          </ac:spMkLst>
        </pc:spChg>
        <pc:spChg chg="add del mod">
          <ac:chgData name="Sean Chandler" userId="e982cce434d92281" providerId="LiveId" clId="{63AA107B-5475-4B5E-BA19-CF0D742877EE}" dt="2023-11-22T15:18:44.571" v="121" actId="478"/>
          <ac:spMkLst>
            <pc:docMk/>
            <pc:sldMk cId="1746189609" sldId="256"/>
            <ac:spMk id="35" creationId="{239961AC-8C76-49F6-C6C2-11BCAC91A5A8}"/>
          </ac:spMkLst>
        </pc:spChg>
        <pc:spChg chg="add del mod">
          <ac:chgData name="Sean Chandler" userId="e982cce434d92281" providerId="LiveId" clId="{63AA107B-5475-4B5E-BA19-CF0D742877EE}" dt="2023-11-22T15:19:46.178" v="137" actId="478"/>
          <ac:spMkLst>
            <pc:docMk/>
            <pc:sldMk cId="1746189609" sldId="256"/>
            <ac:spMk id="36" creationId="{FE716894-FC2E-9F81-B104-FEB527DFCE8E}"/>
          </ac:spMkLst>
        </pc:spChg>
        <pc:spChg chg="add del mod">
          <ac:chgData name="Sean Chandler" userId="e982cce434d92281" providerId="LiveId" clId="{63AA107B-5475-4B5E-BA19-CF0D742877EE}" dt="2023-11-22T15:23:25.699" v="215" actId="478"/>
          <ac:spMkLst>
            <pc:docMk/>
            <pc:sldMk cId="1746189609" sldId="256"/>
            <ac:spMk id="37" creationId="{21CBEC0F-2892-31C7-54F2-690E98452144}"/>
          </ac:spMkLst>
        </pc:spChg>
        <pc:spChg chg="add mod">
          <ac:chgData name="Sean Chandler" userId="e982cce434d92281" providerId="LiveId" clId="{63AA107B-5475-4B5E-BA19-CF0D742877EE}" dt="2023-11-27T19:51:22.052" v="331" actId="1076"/>
          <ac:spMkLst>
            <pc:docMk/>
            <pc:sldMk cId="1746189609" sldId="256"/>
            <ac:spMk id="38" creationId="{FFC765B7-6B3C-F747-2EE0-4796866EB5A2}"/>
          </ac:spMkLst>
        </pc:spChg>
        <pc:spChg chg="add mod">
          <ac:chgData name="Sean Chandler" userId="e982cce434d92281" providerId="LiveId" clId="{63AA107B-5475-4B5E-BA19-CF0D742877EE}" dt="2023-11-27T19:51:22.052" v="331" actId="1076"/>
          <ac:spMkLst>
            <pc:docMk/>
            <pc:sldMk cId="1746189609" sldId="256"/>
            <ac:spMk id="39" creationId="{4B0F6E2C-C7B0-F719-9CD4-DA24D35E5B8B}"/>
          </ac:spMkLst>
        </pc:spChg>
        <pc:grpChg chg="add mod">
          <ac:chgData name="Sean Chandler" userId="e982cce434d92281" providerId="LiveId" clId="{63AA107B-5475-4B5E-BA19-CF0D742877EE}" dt="2023-11-22T15:14:05.594" v="3" actId="1076"/>
          <ac:grpSpMkLst>
            <pc:docMk/>
            <pc:sldMk cId="1746189609" sldId="256"/>
            <ac:grpSpMk id="27" creationId="{13BAB950-C112-73D7-8E2B-12796FF7A68A}"/>
          </ac:grpSpMkLst>
        </pc:grpChg>
        <pc:picChg chg="add mod">
          <ac:chgData name="Sean Chandler" userId="e982cce434d92281" providerId="LiveId" clId="{63AA107B-5475-4B5E-BA19-CF0D742877EE}" dt="2023-11-26T18:28:08.181" v="323" actId="1076"/>
          <ac:picMkLst>
            <pc:docMk/>
            <pc:sldMk cId="1746189609" sldId="256"/>
            <ac:picMk id="2" creationId="{F7DC3C3F-5CD5-7761-176D-7C63FE6F0E2A}"/>
          </ac:picMkLst>
        </pc:picChg>
        <pc:picChg chg="add mod">
          <ac:chgData name="Sean Chandler" userId="e982cce434d92281" providerId="LiveId" clId="{63AA107B-5475-4B5E-BA19-CF0D742877EE}" dt="2023-11-27T19:51:25.404" v="332" actId="1076"/>
          <ac:picMkLst>
            <pc:docMk/>
            <pc:sldMk cId="1746189609" sldId="256"/>
            <ac:picMk id="4" creationId="{D8CC7F26-755A-66B3-A8EC-A794822C9151}"/>
          </ac:picMkLst>
        </pc:picChg>
        <pc:picChg chg="mod">
          <ac:chgData name="Sean Chandler" userId="e982cce434d92281" providerId="LiveId" clId="{63AA107B-5475-4B5E-BA19-CF0D742877EE}" dt="2023-11-22T15:14:00.561" v="2" actId="164"/>
          <ac:picMkLst>
            <pc:docMk/>
            <pc:sldMk cId="1746189609" sldId="256"/>
            <ac:picMk id="5" creationId="{ABAC6D17-6731-E910-4ABF-C3FD04AC9E0B}"/>
          </ac:picMkLst>
        </pc:picChg>
        <pc:picChg chg="add del mod">
          <ac:chgData name="Sean Chandler" userId="e982cce434d92281" providerId="LiveId" clId="{63AA107B-5475-4B5E-BA19-CF0D742877EE}" dt="2023-11-27T20:56:54.626" v="406" actId="478"/>
          <ac:picMkLst>
            <pc:docMk/>
            <pc:sldMk cId="1746189609" sldId="256"/>
            <ac:picMk id="12" creationId="{41DF4CC9-4E4B-25FB-2FBA-57A055B27781}"/>
          </ac:picMkLst>
        </pc:picChg>
        <pc:picChg chg="add mod">
          <ac:chgData name="Sean Chandler" userId="e982cce434d92281" providerId="LiveId" clId="{63AA107B-5475-4B5E-BA19-CF0D742877EE}" dt="2023-11-27T19:51:22.052" v="331" actId="1076"/>
          <ac:picMkLst>
            <pc:docMk/>
            <pc:sldMk cId="1746189609" sldId="256"/>
            <ac:picMk id="29" creationId="{EF4B1B59-825F-D687-5A71-D05B8E5FD83C}"/>
          </ac:picMkLst>
        </pc:picChg>
        <pc:picChg chg="add del mod">
          <ac:chgData name="Sean Chandler" userId="e982cce434d92281" providerId="LiveId" clId="{63AA107B-5475-4B5E-BA19-CF0D742877EE}" dt="2023-11-22T15:15:25.397" v="48"/>
          <ac:picMkLst>
            <pc:docMk/>
            <pc:sldMk cId="1746189609" sldId="256"/>
            <ac:picMk id="30" creationId="{2C2E07A1-E30A-878D-FFA0-B5052955412F}"/>
          </ac:picMkLst>
        </pc:picChg>
        <pc:picChg chg="add del mod">
          <ac:chgData name="Sean Chandler" userId="e982cce434d92281" providerId="LiveId" clId="{63AA107B-5475-4B5E-BA19-CF0D742877EE}" dt="2023-11-22T15:15:29.077" v="50"/>
          <ac:picMkLst>
            <pc:docMk/>
            <pc:sldMk cId="1746189609" sldId="256"/>
            <ac:picMk id="31" creationId="{D1E3FD76-0037-6995-6C6D-4FF8434E88D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489452"/>
            <a:ext cx="10363200" cy="95504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408152"/>
            <a:ext cx="9144000" cy="6623048"/>
          </a:xfrm>
        </p:spPr>
        <p:txBody>
          <a:bodyPr/>
          <a:lstStyle>
            <a:lvl1pPr marL="0" indent="0" algn="ctr">
              <a:buNone/>
              <a:defRPr sz="3201"/>
            </a:lvl1pPr>
            <a:lvl2pPr marL="609613" indent="0" algn="ctr">
              <a:buNone/>
              <a:defRPr sz="2667"/>
            </a:lvl2pPr>
            <a:lvl3pPr marL="1219226" indent="0" algn="ctr">
              <a:buNone/>
              <a:defRPr sz="2400"/>
            </a:lvl3pPr>
            <a:lvl4pPr marL="1828838" indent="0" algn="ctr">
              <a:buNone/>
              <a:defRPr sz="2133"/>
            </a:lvl4pPr>
            <a:lvl5pPr marL="2438450" indent="0" algn="ctr">
              <a:buNone/>
              <a:defRPr sz="2133"/>
            </a:lvl5pPr>
            <a:lvl6pPr marL="3048063" indent="0" algn="ctr">
              <a:buNone/>
              <a:defRPr sz="2133"/>
            </a:lvl6pPr>
            <a:lvl7pPr marL="3657676" indent="0" algn="ctr">
              <a:buNone/>
              <a:defRPr sz="2133"/>
            </a:lvl7pPr>
            <a:lvl8pPr marL="4267288" indent="0" algn="ctr">
              <a:buNone/>
              <a:defRPr sz="2133"/>
            </a:lvl8pPr>
            <a:lvl9pPr marL="4876901" indent="0" algn="ctr">
              <a:buNone/>
              <a:defRPr sz="2133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963F-9020-4D23-ADB3-1F1ED2ABEC8A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A6CD-EDF9-44F9-8222-1CFAF362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4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963F-9020-4D23-ADB3-1F1ED2ABEC8A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A6CD-EDF9-44F9-8222-1CFAF362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8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460500"/>
            <a:ext cx="2628900" cy="23247352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460500"/>
            <a:ext cx="7734300" cy="23247352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963F-9020-4D23-ADB3-1F1ED2ABEC8A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A6CD-EDF9-44F9-8222-1CFAF362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8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963F-9020-4D23-ADB3-1F1ED2ABEC8A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A6CD-EDF9-44F9-8222-1CFAF362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8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838958"/>
            <a:ext cx="10515600" cy="1141094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8357858"/>
            <a:ext cx="10515600" cy="6000748"/>
          </a:xfrm>
        </p:spPr>
        <p:txBody>
          <a:bodyPr/>
          <a:lstStyle>
            <a:lvl1pPr marL="0" indent="0">
              <a:buNone/>
              <a:defRPr sz="3201">
                <a:solidFill>
                  <a:schemeClr val="tx1">
                    <a:tint val="82000"/>
                  </a:schemeClr>
                </a:solidFill>
              </a:defRPr>
            </a:lvl1pPr>
            <a:lvl2pPr marL="609613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226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83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450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806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676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28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901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963F-9020-4D23-ADB3-1F1ED2ABEC8A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A6CD-EDF9-44F9-8222-1CFAF362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3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302504"/>
            <a:ext cx="5181600" cy="1740535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302504"/>
            <a:ext cx="5181600" cy="1740535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963F-9020-4D23-ADB3-1F1ED2ABEC8A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A6CD-EDF9-44F9-8222-1CFAF362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9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60506"/>
            <a:ext cx="10515600" cy="530225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6724652"/>
            <a:ext cx="5157787" cy="3295648"/>
          </a:xfrm>
        </p:spPr>
        <p:txBody>
          <a:bodyPr anchor="b"/>
          <a:lstStyle>
            <a:lvl1pPr marL="0" indent="0">
              <a:buNone/>
              <a:defRPr sz="3201" b="1"/>
            </a:lvl1pPr>
            <a:lvl2pPr marL="609613" indent="0">
              <a:buNone/>
              <a:defRPr sz="2667" b="1"/>
            </a:lvl2pPr>
            <a:lvl3pPr marL="1219226" indent="0">
              <a:buNone/>
              <a:defRPr sz="2400" b="1"/>
            </a:lvl3pPr>
            <a:lvl4pPr marL="1828838" indent="0">
              <a:buNone/>
              <a:defRPr sz="2133" b="1"/>
            </a:lvl4pPr>
            <a:lvl5pPr marL="2438450" indent="0">
              <a:buNone/>
              <a:defRPr sz="2133" b="1"/>
            </a:lvl5pPr>
            <a:lvl6pPr marL="3048063" indent="0">
              <a:buNone/>
              <a:defRPr sz="2133" b="1"/>
            </a:lvl6pPr>
            <a:lvl7pPr marL="3657676" indent="0">
              <a:buNone/>
              <a:defRPr sz="2133" b="1"/>
            </a:lvl7pPr>
            <a:lvl8pPr marL="4267288" indent="0">
              <a:buNone/>
              <a:defRPr sz="2133" b="1"/>
            </a:lvl8pPr>
            <a:lvl9pPr marL="4876901" indent="0">
              <a:buNone/>
              <a:defRPr sz="2133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10020300"/>
            <a:ext cx="5157787" cy="1473835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6724652"/>
            <a:ext cx="5183188" cy="3295648"/>
          </a:xfrm>
        </p:spPr>
        <p:txBody>
          <a:bodyPr anchor="b"/>
          <a:lstStyle>
            <a:lvl1pPr marL="0" indent="0">
              <a:buNone/>
              <a:defRPr sz="3201" b="1"/>
            </a:lvl1pPr>
            <a:lvl2pPr marL="609613" indent="0">
              <a:buNone/>
              <a:defRPr sz="2667" b="1"/>
            </a:lvl2pPr>
            <a:lvl3pPr marL="1219226" indent="0">
              <a:buNone/>
              <a:defRPr sz="2400" b="1"/>
            </a:lvl3pPr>
            <a:lvl4pPr marL="1828838" indent="0">
              <a:buNone/>
              <a:defRPr sz="2133" b="1"/>
            </a:lvl4pPr>
            <a:lvl5pPr marL="2438450" indent="0">
              <a:buNone/>
              <a:defRPr sz="2133" b="1"/>
            </a:lvl5pPr>
            <a:lvl6pPr marL="3048063" indent="0">
              <a:buNone/>
              <a:defRPr sz="2133" b="1"/>
            </a:lvl6pPr>
            <a:lvl7pPr marL="3657676" indent="0">
              <a:buNone/>
              <a:defRPr sz="2133" b="1"/>
            </a:lvl7pPr>
            <a:lvl8pPr marL="4267288" indent="0">
              <a:buNone/>
              <a:defRPr sz="2133" b="1"/>
            </a:lvl8pPr>
            <a:lvl9pPr marL="4876901" indent="0">
              <a:buNone/>
              <a:defRPr sz="2133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0020300"/>
            <a:ext cx="5183188" cy="1473835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963F-9020-4D23-ADB3-1F1ED2ABEC8A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A6CD-EDF9-44F9-8222-1CFAF362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39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963F-9020-4D23-ADB3-1F1ED2ABEC8A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A6CD-EDF9-44F9-8222-1CFAF362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963F-9020-4D23-ADB3-1F1ED2ABEC8A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A6CD-EDF9-44F9-8222-1CFAF362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5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8" y="1828800"/>
            <a:ext cx="3932237" cy="6400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949708"/>
            <a:ext cx="6172200" cy="194945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1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8" y="8229601"/>
            <a:ext cx="3932237" cy="15246352"/>
          </a:xfrm>
        </p:spPr>
        <p:txBody>
          <a:bodyPr/>
          <a:lstStyle>
            <a:lvl1pPr marL="0" indent="0">
              <a:buNone/>
              <a:defRPr sz="2133"/>
            </a:lvl1pPr>
            <a:lvl2pPr marL="609613" indent="0">
              <a:buNone/>
              <a:defRPr sz="1867"/>
            </a:lvl2pPr>
            <a:lvl3pPr marL="1219226" indent="0">
              <a:buNone/>
              <a:defRPr sz="1600"/>
            </a:lvl3pPr>
            <a:lvl4pPr marL="1828838" indent="0">
              <a:buNone/>
              <a:defRPr sz="1333"/>
            </a:lvl4pPr>
            <a:lvl5pPr marL="2438450" indent="0">
              <a:buNone/>
              <a:defRPr sz="1333"/>
            </a:lvl5pPr>
            <a:lvl6pPr marL="3048063" indent="0">
              <a:buNone/>
              <a:defRPr sz="1333"/>
            </a:lvl6pPr>
            <a:lvl7pPr marL="3657676" indent="0">
              <a:buNone/>
              <a:defRPr sz="1333"/>
            </a:lvl7pPr>
            <a:lvl8pPr marL="4267288" indent="0">
              <a:buNone/>
              <a:defRPr sz="1333"/>
            </a:lvl8pPr>
            <a:lvl9pPr marL="4876901" indent="0">
              <a:buNone/>
              <a:defRPr sz="1333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963F-9020-4D23-ADB3-1F1ED2ABEC8A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A6CD-EDF9-44F9-8222-1CFAF362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4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8" y="1828800"/>
            <a:ext cx="3932237" cy="6400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949708"/>
            <a:ext cx="6172200" cy="194945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613" indent="0">
              <a:buNone/>
              <a:defRPr sz="3733"/>
            </a:lvl2pPr>
            <a:lvl3pPr marL="1219226" indent="0">
              <a:buNone/>
              <a:defRPr sz="3201"/>
            </a:lvl3pPr>
            <a:lvl4pPr marL="1828838" indent="0">
              <a:buNone/>
              <a:defRPr sz="2667"/>
            </a:lvl4pPr>
            <a:lvl5pPr marL="2438450" indent="0">
              <a:buNone/>
              <a:defRPr sz="2667"/>
            </a:lvl5pPr>
            <a:lvl6pPr marL="3048063" indent="0">
              <a:buNone/>
              <a:defRPr sz="2667"/>
            </a:lvl6pPr>
            <a:lvl7pPr marL="3657676" indent="0">
              <a:buNone/>
              <a:defRPr sz="2667"/>
            </a:lvl7pPr>
            <a:lvl8pPr marL="4267288" indent="0">
              <a:buNone/>
              <a:defRPr sz="2667"/>
            </a:lvl8pPr>
            <a:lvl9pPr marL="4876901" indent="0">
              <a:buNone/>
              <a:defRPr sz="2667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8" y="8229601"/>
            <a:ext cx="3932237" cy="15246352"/>
          </a:xfrm>
        </p:spPr>
        <p:txBody>
          <a:bodyPr/>
          <a:lstStyle>
            <a:lvl1pPr marL="0" indent="0">
              <a:buNone/>
              <a:defRPr sz="2133"/>
            </a:lvl1pPr>
            <a:lvl2pPr marL="609613" indent="0">
              <a:buNone/>
              <a:defRPr sz="1867"/>
            </a:lvl2pPr>
            <a:lvl3pPr marL="1219226" indent="0">
              <a:buNone/>
              <a:defRPr sz="1600"/>
            </a:lvl3pPr>
            <a:lvl4pPr marL="1828838" indent="0">
              <a:buNone/>
              <a:defRPr sz="1333"/>
            </a:lvl4pPr>
            <a:lvl5pPr marL="2438450" indent="0">
              <a:buNone/>
              <a:defRPr sz="1333"/>
            </a:lvl5pPr>
            <a:lvl6pPr marL="3048063" indent="0">
              <a:buNone/>
              <a:defRPr sz="1333"/>
            </a:lvl6pPr>
            <a:lvl7pPr marL="3657676" indent="0">
              <a:buNone/>
              <a:defRPr sz="1333"/>
            </a:lvl7pPr>
            <a:lvl8pPr marL="4267288" indent="0">
              <a:buNone/>
              <a:defRPr sz="1333"/>
            </a:lvl8pPr>
            <a:lvl9pPr marL="4876901" indent="0">
              <a:buNone/>
              <a:defRPr sz="1333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963F-9020-4D23-ADB3-1F1ED2ABEC8A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A6CD-EDF9-44F9-8222-1CFAF362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8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60506"/>
            <a:ext cx="105156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302504"/>
            <a:ext cx="105156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5425406"/>
            <a:ext cx="2743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C4963F-9020-4D23-ADB3-1F1ED2ABEC8A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5425406"/>
            <a:ext cx="41148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5425406"/>
            <a:ext cx="2743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41A6CD-EDF9-44F9-8222-1CFAF362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5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1219226" rtl="0" eaLnBrk="1" latinLnBrk="0" hangingPunct="1">
        <a:lnSpc>
          <a:spcPct val="90000"/>
        </a:lnSpc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6" indent="-304806" algn="l" defTabSz="1219226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419" indent="-304806" algn="l" defTabSz="1219226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2pPr>
      <a:lvl3pPr marL="1524032" indent="-304806" algn="l" defTabSz="1219226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645" indent="-304806" algn="l" defTabSz="1219226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57" indent="-304806" algn="l" defTabSz="1219226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0" indent="-304806" algn="l" defTabSz="1219226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82" indent="-304806" algn="l" defTabSz="1219226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95" indent="-304806" algn="l" defTabSz="1219226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707" indent="-304806" algn="l" defTabSz="1219226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13" algn="l" defTabSz="12192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26" algn="l" defTabSz="12192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38" algn="l" defTabSz="12192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50" algn="l" defTabSz="12192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63" algn="l" defTabSz="12192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76" algn="l" defTabSz="12192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88" algn="l" defTabSz="12192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901" algn="l" defTabSz="12192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svg"/><Relationship Id="rId21" Type="http://schemas.openxmlformats.org/officeDocument/2006/relationships/image" Target="../media/image25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5" Type="http://schemas.openxmlformats.org/officeDocument/2006/relationships/image" Target="../media/image29.svg"/><Relationship Id="rId2" Type="http://schemas.openxmlformats.org/officeDocument/2006/relationships/image" Target="../media/image3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24" Type="http://schemas.openxmlformats.org/officeDocument/2006/relationships/image" Target="../media/image28.pn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3BAB950-C112-73D7-8E2B-12796FF7A68A}"/>
              </a:ext>
            </a:extLst>
          </p:cNvPr>
          <p:cNvGrpSpPr/>
          <p:nvPr/>
        </p:nvGrpSpPr>
        <p:grpSpPr>
          <a:xfrm>
            <a:off x="-17379778" y="245484"/>
            <a:ext cx="19609612" cy="3657600"/>
            <a:chOff x="2109528" y="1707205"/>
            <a:chExt cx="4902403" cy="914400"/>
          </a:xfrm>
        </p:grpSpPr>
        <p:pic>
          <p:nvPicPr>
            <p:cNvPr id="5" name="Graphic 4" descr="Octopus with solid fill">
              <a:extLst>
                <a:ext uri="{FF2B5EF4-FFF2-40B4-BE49-F238E27FC236}">
                  <a16:creationId xmlns:a16="http://schemas.microsoft.com/office/drawing/2014/main" id="{ABAC6D17-6731-E910-4ABF-C3FD04AC9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76408" y="1707205"/>
              <a:ext cx="914400" cy="91440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5EDC3C-7115-7BF5-2F15-9C0FA8D35EA6}"/>
                </a:ext>
              </a:extLst>
            </p:cNvPr>
            <p:cNvSpPr txBox="1"/>
            <p:nvPr/>
          </p:nvSpPr>
          <p:spPr>
            <a:xfrm>
              <a:off x="2109528" y="1986032"/>
              <a:ext cx="4902403" cy="448056"/>
            </a:xfrm>
            <a:custGeom>
              <a:avLst/>
              <a:gdLst/>
              <a:ahLst/>
              <a:cxnLst/>
              <a:rect l="l" t="t" r="r" b="b"/>
              <a:pathLst>
                <a:path w="4902403" h="448056">
                  <a:moveTo>
                    <a:pt x="548412" y="159715"/>
                  </a:moveTo>
                  <a:lnTo>
                    <a:pt x="548412" y="172517"/>
                  </a:lnTo>
                  <a:cubicBezTo>
                    <a:pt x="554508" y="172517"/>
                    <a:pt x="558775" y="172009"/>
                    <a:pt x="561213" y="170993"/>
                  </a:cubicBezTo>
                  <a:cubicBezTo>
                    <a:pt x="563652" y="169977"/>
                    <a:pt x="564871" y="167640"/>
                    <a:pt x="564871" y="163983"/>
                  </a:cubicBezTo>
                  <a:cubicBezTo>
                    <a:pt x="564871" y="161138"/>
                    <a:pt x="559385" y="159715"/>
                    <a:pt x="548412" y="159715"/>
                  </a:cubicBezTo>
                  <a:close/>
                  <a:moveTo>
                    <a:pt x="3505734" y="157277"/>
                  </a:moveTo>
                  <a:cubicBezTo>
                    <a:pt x="3487852" y="157277"/>
                    <a:pt x="3472409" y="163881"/>
                    <a:pt x="3459404" y="177089"/>
                  </a:cubicBezTo>
                  <a:cubicBezTo>
                    <a:pt x="3446399" y="190297"/>
                    <a:pt x="3439897" y="206045"/>
                    <a:pt x="3439897" y="224333"/>
                  </a:cubicBezTo>
                  <a:cubicBezTo>
                    <a:pt x="3439897" y="242621"/>
                    <a:pt x="3446298" y="258267"/>
                    <a:pt x="3459099" y="271272"/>
                  </a:cubicBezTo>
                  <a:cubicBezTo>
                    <a:pt x="3471901" y="284277"/>
                    <a:pt x="3487446" y="290779"/>
                    <a:pt x="3505734" y="290779"/>
                  </a:cubicBezTo>
                  <a:cubicBezTo>
                    <a:pt x="3524022" y="290779"/>
                    <a:pt x="3539567" y="284277"/>
                    <a:pt x="3552368" y="271272"/>
                  </a:cubicBezTo>
                  <a:cubicBezTo>
                    <a:pt x="3565170" y="258267"/>
                    <a:pt x="3571571" y="242621"/>
                    <a:pt x="3571571" y="224333"/>
                  </a:cubicBezTo>
                  <a:cubicBezTo>
                    <a:pt x="3571571" y="206045"/>
                    <a:pt x="3565068" y="190297"/>
                    <a:pt x="3552063" y="177089"/>
                  </a:cubicBezTo>
                  <a:cubicBezTo>
                    <a:pt x="3539058" y="163881"/>
                    <a:pt x="3523615" y="157277"/>
                    <a:pt x="3505734" y="157277"/>
                  </a:cubicBezTo>
                  <a:close/>
                  <a:moveTo>
                    <a:pt x="904266" y="155448"/>
                  </a:moveTo>
                  <a:cubicBezTo>
                    <a:pt x="902234" y="155448"/>
                    <a:pt x="900913" y="156566"/>
                    <a:pt x="900303" y="158801"/>
                  </a:cubicBezTo>
                  <a:cubicBezTo>
                    <a:pt x="899694" y="161036"/>
                    <a:pt x="899389" y="166218"/>
                    <a:pt x="899389" y="174346"/>
                  </a:cubicBezTo>
                  <a:lnTo>
                    <a:pt x="899389" y="201778"/>
                  </a:lnTo>
                  <a:lnTo>
                    <a:pt x="904875" y="201778"/>
                  </a:lnTo>
                  <a:cubicBezTo>
                    <a:pt x="907314" y="201778"/>
                    <a:pt x="908533" y="199949"/>
                    <a:pt x="908533" y="196291"/>
                  </a:cubicBezTo>
                  <a:lnTo>
                    <a:pt x="908533" y="174346"/>
                  </a:lnTo>
                  <a:cubicBezTo>
                    <a:pt x="908533" y="165811"/>
                    <a:pt x="908330" y="160528"/>
                    <a:pt x="907923" y="158496"/>
                  </a:cubicBezTo>
                  <a:cubicBezTo>
                    <a:pt x="907517" y="156464"/>
                    <a:pt x="906298" y="155448"/>
                    <a:pt x="904266" y="155448"/>
                  </a:cubicBezTo>
                  <a:close/>
                  <a:moveTo>
                    <a:pt x="3505734" y="134722"/>
                  </a:moveTo>
                  <a:cubicBezTo>
                    <a:pt x="3529711" y="134722"/>
                    <a:pt x="3550438" y="143561"/>
                    <a:pt x="3567913" y="161239"/>
                  </a:cubicBezTo>
                  <a:cubicBezTo>
                    <a:pt x="3585388" y="178918"/>
                    <a:pt x="3594126" y="199949"/>
                    <a:pt x="3594126" y="224333"/>
                  </a:cubicBezTo>
                  <a:cubicBezTo>
                    <a:pt x="3594126" y="248717"/>
                    <a:pt x="3585490" y="269647"/>
                    <a:pt x="3568218" y="287122"/>
                  </a:cubicBezTo>
                  <a:cubicBezTo>
                    <a:pt x="3550946" y="304597"/>
                    <a:pt x="3530118" y="313335"/>
                    <a:pt x="3505734" y="313335"/>
                  </a:cubicBezTo>
                  <a:cubicBezTo>
                    <a:pt x="3481350" y="313335"/>
                    <a:pt x="3460522" y="304597"/>
                    <a:pt x="3443250" y="287122"/>
                  </a:cubicBezTo>
                  <a:cubicBezTo>
                    <a:pt x="3425978" y="269647"/>
                    <a:pt x="3417342" y="248717"/>
                    <a:pt x="3417342" y="224333"/>
                  </a:cubicBezTo>
                  <a:cubicBezTo>
                    <a:pt x="3417342" y="199949"/>
                    <a:pt x="3426080" y="178918"/>
                    <a:pt x="3443555" y="161239"/>
                  </a:cubicBezTo>
                  <a:cubicBezTo>
                    <a:pt x="3461030" y="143561"/>
                    <a:pt x="3481756" y="134722"/>
                    <a:pt x="3505734" y="134722"/>
                  </a:cubicBezTo>
                  <a:close/>
                  <a:moveTo>
                    <a:pt x="4781702" y="34138"/>
                  </a:moveTo>
                  <a:cubicBezTo>
                    <a:pt x="4743501" y="34138"/>
                    <a:pt x="4713834" y="44298"/>
                    <a:pt x="4692701" y="64618"/>
                  </a:cubicBezTo>
                  <a:cubicBezTo>
                    <a:pt x="4671569" y="84938"/>
                    <a:pt x="4661002" y="113386"/>
                    <a:pt x="4661002" y="149962"/>
                  </a:cubicBezTo>
                  <a:lnTo>
                    <a:pt x="4661002" y="299314"/>
                  </a:lnTo>
                  <a:cubicBezTo>
                    <a:pt x="4661002" y="337109"/>
                    <a:pt x="4672178" y="366065"/>
                    <a:pt x="4694530" y="386182"/>
                  </a:cubicBezTo>
                  <a:cubicBezTo>
                    <a:pt x="4716882" y="406299"/>
                    <a:pt x="4748988" y="416357"/>
                    <a:pt x="4790847" y="416357"/>
                  </a:cubicBezTo>
                  <a:lnTo>
                    <a:pt x="4879848" y="416357"/>
                  </a:lnTo>
                  <a:lnTo>
                    <a:pt x="4879848" y="307239"/>
                  </a:lnTo>
                  <a:lnTo>
                    <a:pt x="4803648" y="307239"/>
                  </a:lnTo>
                  <a:cubicBezTo>
                    <a:pt x="4789831" y="307239"/>
                    <a:pt x="4780991" y="305918"/>
                    <a:pt x="4777131" y="303276"/>
                  </a:cubicBezTo>
                  <a:cubicBezTo>
                    <a:pt x="4773270" y="300635"/>
                    <a:pt x="4771340" y="295453"/>
                    <a:pt x="4771340" y="287731"/>
                  </a:cubicBezTo>
                  <a:cubicBezTo>
                    <a:pt x="4771340" y="280416"/>
                    <a:pt x="4773372" y="275336"/>
                    <a:pt x="4777435" y="272491"/>
                  </a:cubicBezTo>
                  <a:cubicBezTo>
                    <a:pt x="4781500" y="269647"/>
                    <a:pt x="4788611" y="268224"/>
                    <a:pt x="4798772" y="268224"/>
                  </a:cubicBezTo>
                  <a:lnTo>
                    <a:pt x="4872533" y="268224"/>
                  </a:lnTo>
                  <a:lnTo>
                    <a:pt x="4872533" y="182880"/>
                  </a:lnTo>
                  <a:lnTo>
                    <a:pt x="4810354" y="182880"/>
                  </a:lnTo>
                  <a:cubicBezTo>
                    <a:pt x="4798975" y="182880"/>
                    <a:pt x="4790746" y="181559"/>
                    <a:pt x="4785665" y="178918"/>
                  </a:cubicBezTo>
                  <a:cubicBezTo>
                    <a:pt x="4780585" y="176276"/>
                    <a:pt x="4778045" y="171095"/>
                    <a:pt x="4778045" y="163373"/>
                  </a:cubicBezTo>
                  <a:cubicBezTo>
                    <a:pt x="4778045" y="150775"/>
                    <a:pt x="4787799" y="144475"/>
                    <a:pt x="4807306" y="144475"/>
                  </a:cubicBezTo>
                  <a:lnTo>
                    <a:pt x="4879848" y="144475"/>
                  </a:lnTo>
                  <a:lnTo>
                    <a:pt x="4879848" y="34138"/>
                  </a:lnTo>
                  <a:close/>
                  <a:moveTo>
                    <a:pt x="4486428" y="34138"/>
                  </a:moveTo>
                  <a:cubicBezTo>
                    <a:pt x="4448226" y="34138"/>
                    <a:pt x="4418559" y="44298"/>
                    <a:pt x="4397426" y="64618"/>
                  </a:cubicBezTo>
                  <a:cubicBezTo>
                    <a:pt x="4376294" y="84938"/>
                    <a:pt x="4365727" y="113386"/>
                    <a:pt x="4365727" y="149962"/>
                  </a:cubicBezTo>
                  <a:lnTo>
                    <a:pt x="4365727" y="299314"/>
                  </a:lnTo>
                  <a:cubicBezTo>
                    <a:pt x="4365727" y="337109"/>
                    <a:pt x="4376903" y="366065"/>
                    <a:pt x="4399255" y="386182"/>
                  </a:cubicBezTo>
                  <a:cubicBezTo>
                    <a:pt x="4421607" y="406299"/>
                    <a:pt x="4453713" y="416357"/>
                    <a:pt x="4495572" y="416357"/>
                  </a:cubicBezTo>
                  <a:lnTo>
                    <a:pt x="4584574" y="416357"/>
                  </a:lnTo>
                  <a:lnTo>
                    <a:pt x="4584574" y="307239"/>
                  </a:lnTo>
                  <a:lnTo>
                    <a:pt x="4508374" y="307239"/>
                  </a:lnTo>
                  <a:cubicBezTo>
                    <a:pt x="4494556" y="307239"/>
                    <a:pt x="4485717" y="305918"/>
                    <a:pt x="4481856" y="303276"/>
                  </a:cubicBezTo>
                  <a:cubicBezTo>
                    <a:pt x="4477995" y="300635"/>
                    <a:pt x="4476065" y="295453"/>
                    <a:pt x="4476065" y="287731"/>
                  </a:cubicBezTo>
                  <a:cubicBezTo>
                    <a:pt x="4476065" y="280416"/>
                    <a:pt x="4478097" y="275336"/>
                    <a:pt x="4482161" y="272491"/>
                  </a:cubicBezTo>
                  <a:cubicBezTo>
                    <a:pt x="4486225" y="269647"/>
                    <a:pt x="4493337" y="268224"/>
                    <a:pt x="4503497" y="268224"/>
                  </a:cubicBezTo>
                  <a:lnTo>
                    <a:pt x="4577258" y="268224"/>
                  </a:lnTo>
                  <a:lnTo>
                    <a:pt x="4577258" y="182880"/>
                  </a:lnTo>
                  <a:lnTo>
                    <a:pt x="4515079" y="182880"/>
                  </a:lnTo>
                  <a:cubicBezTo>
                    <a:pt x="4503700" y="182880"/>
                    <a:pt x="4495471" y="181559"/>
                    <a:pt x="4490390" y="178918"/>
                  </a:cubicBezTo>
                  <a:cubicBezTo>
                    <a:pt x="4485310" y="176276"/>
                    <a:pt x="4482770" y="171095"/>
                    <a:pt x="4482770" y="163373"/>
                  </a:cubicBezTo>
                  <a:cubicBezTo>
                    <a:pt x="4482770" y="150775"/>
                    <a:pt x="4492524" y="144475"/>
                    <a:pt x="4512031" y="144475"/>
                  </a:cubicBezTo>
                  <a:lnTo>
                    <a:pt x="4584574" y="144475"/>
                  </a:lnTo>
                  <a:lnTo>
                    <a:pt x="4584574" y="34138"/>
                  </a:lnTo>
                  <a:close/>
                  <a:moveTo>
                    <a:pt x="2937206" y="34138"/>
                  </a:moveTo>
                  <a:lnTo>
                    <a:pt x="2937206" y="416357"/>
                  </a:lnTo>
                  <a:lnTo>
                    <a:pt x="3050591" y="416357"/>
                  </a:lnTo>
                  <a:lnTo>
                    <a:pt x="3050591" y="235915"/>
                  </a:lnTo>
                  <a:cubicBezTo>
                    <a:pt x="3050591" y="233071"/>
                    <a:pt x="3050998" y="231648"/>
                    <a:pt x="3051810" y="231648"/>
                  </a:cubicBezTo>
                  <a:cubicBezTo>
                    <a:pt x="3052217" y="231648"/>
                    <a:pt x="3053030" y="232867"/>
                    <a:pt x="3054249" y="235306"/>
                  </a:cubicBezTo>
                  <a:lnTo>
                    <a:pt x="3140812" y="416357"/>
                  </a:lnTo>
                  <a:lnTo>
                    <a:pt x="3268218" y="416357"/>
                  </a:lnTo>
                  <a:lnTo>
                    <a:pt x="3154223" y="207264"/>
                  </a:lnTo>
                  <a:lnTo>
                    <a:pt x="3268218" y="34138"/>
                  </a:lnTo>
                  <a:lnTo>
                    <a:pt x="3152394" y="34138"/>
                  </a:lnTo>
                  <a:lnTo>
                    <a:pt x="3054249" y="184099"/>
                  </a:lnTo>
                  <a:cubicBezTo>
                    <a:pt x="3053436" y="185725"/>
                    <a:pt x="3052623" y="186538"/>
                    <a:pt x="3051810" y="186538"/>
                  </a:cubicBezTo>
                  <a:cubicBezTo>
                    <a:pt x="3050998" y="186538"/>
                    <a:pt x="3050591" y="185319"/>
                    <a:pt x="3050591" y="182880"/>
                  </a:cubicBezTo>
                  <a:lnTo>
                    <a:pt x="3050591" y="34138"/>
                  </a:lnTo>
                  <a:close/>
                  <a:moveTo>
                    <a:pt x="1638453" y="34138"/>
                  </a:moveTo>
                  <a:cubicBezTo>
                    <a:pt x="1600251" y="34138"/>
                    <a:pt x="1570584" y="44298"/>
                    <a:pt x="1549451" y="64618"/>
                  </a:cubicBezTo>
                  <a:cubicBezTo>
                    <a:pt x="1528319" y="84938"/>
                    <a:pt x="1517752" y="113386"/>
                    <a:pt x="1517752" y="149962"/>
                  </a:cubicBezTo>
                  <a:lnTo>
                    <a:pt x="1517752" y="299314"/>
                  </a:lnTo>
                  <a:cubicBezTo>
                    <a:pt x="1517752" y="337109"/>
                    <a:pt x="1528928" y="366065"/>
                    <a:pt x="1551280" y="386182"/>
                  </a:cubicBezTo>
                  <a:cubicBezTo>
                    <a:pt x="1573632" y="406299"/>
                    <a:pt x="1605738" y="416357"/>
                    <a:pt x="1647597" y="416357"/>
                  </a:cubicBezTo>
                  <a:lnTo>
                    <a:pt x="1736598" y="416357"/>
                  </a:lnTo>
                  <a:lnTo>
                    <a:pt x="1736598" y="307239"/>
                  </a:lnTo>
                  <a:lnTo>
                    <a:pt x="1660399" y="307239"/>
                  </a:lnTo>
                  <a:cubicBezTo>
                    <a:pt x="1646581" y="307239"/>
                    <a:pt x="1637742" y="305918"/>
                    <a:pt x="1633881" y="303276"/>
                  </a:cubicBezTo>
                  <a:cubicBezTo>
                    <a:pt x="1630020" y="300635"/>
                    <a:pt x="1628090" y="295453"/>
                    <a:pt x="1628090" y="287731"/>
                  </a:cubicBezTo>
                  <a:cubicBezTo>
                    <a:pt x="1628090" y="280416"/>
                    <a:pt x="1630122" y="275336"/>
                    <a:pt x="1634186" y="272491"/>
                  </a:cubicBezTo>
                  <a:cubicBezTo>
                    <a:pt x="1638250" y="269647"/>
                    <a:pt x="1645362" y="268224"/>
                    <a:pt x="1655522" y="268224"/>
                  </a:cubicBezTo>
                  <a:lnTo>
                    <a:pt x="1729283" y="268224"/>
                  </a:lnTo>
                  <a:lnTo>
                    <a:pt x="1729283" y="182880"/>
                  </a:lnTo>
                  <a:lnTo>
                    <a:pt x="1667104" y="182880"/>
                  </a:lnTo>
                  <a:cubicBezTo>
                    <a:pt x="1655725" y="182880"/>
                    <a:pt x="1647495" y="181559"/>
                    <a:pt x="1642415" y="178918"/>
                  </a:cubicBezTo>
                  <a:cubicBezTo>
                    <a:pt x="1637335" y="176276"/>
                    <a:pt x="1634795" y="171095"/>
                    <a:pt x="1634795" y="163373"/>
                  </a:cubicBezTo>
                  <a:cubicBezTo>
                    <a:pt x="1634795" y="150775"/>
                    <a:pt x="1644549" y="144475"/>
                    <a:pt x="1664056" y="144475"/>
                  </a:cubicBezTo>
                  <a:lnTo>
                    <a:pt x="1736598" y="144475"/>
                  </a:lnTo>
                  <a:lnTo>
                    <a:pt x="1736598" y="34138"/>
                  </a:lnTo>
                  <a:close/>
                  <a:moveTo>
                    <a:pt x="1136981" y="34138"/>
                  </a:moveTo>
                  <a:lnTo>
                    <a:pt x="1136981" y="416357"/>
                  </a:lnTo>
                  <a:lnTo>
                    <a:pt x="1250366" y="416357"/>
                  </a:lnTo>
                  <a:lnTo>
                    <a:pt x="1250366" y="235915"/>
                  </a:lnTo>
                  <a:cubicBezTo>
                    <a:pt x="1250366" y="233071"/>
                    <a:pt x="1250773" y="231648"/>
                    <a:pt x="1251586" y="231648"/>
                  </a:cubicBezTo>
                  <a:cubicBezTo>
                    <a:pt x="1251992" y="231648"/>
                    <a:pt x="1252805" y="232867"/>
                    <a:pt x="1254024" y="235306"/>
                  </a:cubicBezTo>
                  <a:lnTo>
                    <a:pt x="1340587" y="416357"/>
                  </a:lnTo>
                  <a:lnTo>
                    <a:pt x="1467994" y="416357"/>
                  </a:lnTo>
                  <a:lnTo>
                    <a:pt x="1353998" y="207264"/>
                  </a:lnTo>
                  <a:lnTo>
                    <a:pt x="1467994" y="34138"/>
                  </a:lnTo>
                  <a:lnTo>
                    <a:pt x="1352169" y="34138"/>
                  </a:lnTo>
                  <a:lnTo>
                    <a:pt x="1254024" y="184099"/>
                  </a:lnTo>
                  <a:cubicBezTo>
                    <a:pt x="1253211" y="185725"/>
                    <a:pt x="1252398" y="186538"/>
                    <a:pt x="1251586" y="186538"/>
                  </a:cubicBezTo>
                  <a:cubicBezTo>
                    <a:pt x="1250773" y="186538"/>
                    <a:pt x="1250366" y="185319"/>
                    <a:pt x="1250366" y="182880"/>
                  </a:cubicBezTo>
                  <a:lnTo>
                    <a:pt x="1250366" y="34138"/>
                  </a:lnTo>
                  <a:close/>
                  <a:moveTo>
                    <a:pt x="412471" y="34138"/>
                  </a:moveTo>
                  <a:lnTo>
                    <a:pt x="412471" y="416357"/>
                  </a:lnTo>
                  <a:lnTo>
                    <a:pt x="525857" y="416357"/>
                  </a:lnTo>
                  <a:lnTo>
                    <a:pt x="525857" y="137160"/>
                  </a:lnTo>
                  <a:lnTo>
                    <a:pt x="545973" y="137160"/>
                  </a:lnTo>
                  <a:cubicBezTo>
                    <a:pt x="573609" y="137160"/>
                    <a:pt x="587426" y="146101"/>
                    <a:pt x="587426" y="163983"/>
                  </a:cubicBezTo>
                  <a:cubicBezTo>
                    <a:pt x="587426" y="184709"/>
                    <a:pt x="575437" y="195072"/>
                    <a:pt x="551460" y="195072"/>
                  </a:cubicBezTo>
                  <a:lnTo>
                    <a:pt x="542316" y="195072"/>
                  </a:lnTo>
                  <a:lnTo>
                    <a:pt x="542316" y="293218"/>
                  </a:lnTo>
                  <a:lnTo>
                    <a:pt x="597180" y="416357"/>
                  </a:lnTo>
                  <a:lnTo>
                    <a:pt x="717271" y="416357"/>
                  </a:lnTo>
                  <a:lnTo>
                    <a:pt x="651434" y="258471"/>
                  </a:lnTo>
                  <a:cubicBezTo>
                    <a:pt x="685165" y="232461"/>
                    <a:pt x="702031" y="200152"/>
                    <a:pt x="702031" y="161544"/>
                  </a:cubicBezTo>
                  <a:cubicBezTo>
                    <a:pt x="702031" y="123343"/>
                    <a:pt x="689128" y="92558"/>
                    <a:pt x="663321" y="69190"/>
                  </a:cubicBezTo>
                  <a:cubicBezTo>
                    <a:pt x="637515" y="45822"/>
                    <a:pt x="602260" y="34138"/>
                    <a:pt x="557556" y="34138"/>
                  </a:cubicBezTo>
                  <a:close/>
                  <a:moveTo>
                    <a:pt x="22556" y="34138"/>
                  </a:moveTo>
                  <a:lnTo>
                    <a:pt x="22556" y="416357"/>
                  </a:lnTo>
                  <a:lnTo>
                    <a:pt x="135941" y="416357"/>
                  </a:lnTo>
                  <a:lnTo>
                    <a:pt x="135941" y="235915"/>
                  </a:lnTo>
                  <a:cubicBezTo>
                    <a:pt x="135941" y="233071"/>
                    <a:pt x="136348" y="231648"/>
                    <a:pt x="137160" y="231648"/>
                  </a:cubicBezTo>
                  <a:cubicBezTo>
                    <a:pt x="137567" y="231648"/>
                    <a:pt x="138380" y="232867"/>
                    <a:pt x="139599" y="235306"/>
                  </a:cubicBezTo>
                  <a:lnTo>
                    <a:pt x="226162" y="416357"/>
                  </a:lnTo>
                  <a:lnTo>
                    <a:pt x="353568" y="416357"/>
                  </a:lnTo>
                  <a:lnTo>
                    <a:pt x="239573" y="207264"/>
                  </a:lnTo>
                  <a:lnTo>
                    <a:pt x="353568" y="34138"/>
                  </a:lnTo>
                  <a:lnTo>
                    <a:pt x="237744" y="34138"/>
                  </a:lnTo>
                  <a:lnTo>
                    <a:pt x="139599" y="184099"/>
                  </a:lnTo>
                  <a:cubicBezTo>
                    <a:pt x="138786" y="185725"/>
                    <a:pt x="137973" y="186538"/>
                    <a:pt x="137160" y="186538"/>
                  </a:cubicBezTo>
                  <a:cubicBezTo>
                    <a:pt x="136348" y="186538"/>
                    <a:pt x="135941" y="185319"/>
                    <a:pt x="135941" y="182880"/>
                  </a:cubicBezTo>
                  <a:lnTo>
                    <a:pt x="135941" y="34138"/>
                  </a:lnTo>
                  <a:close/>
                  <a:moveTo>
                    <a:pt x="3506343" y="22555"/>
                  </a:moveTo>
                  <a:cubicBezTo>
                    <a:pt x="3470986" y="22555"/>
                    <a:pt x="3437763" y="31598"/>
                    <a:pt x="3406674" y="49683"/>
                  </a:cubicBezTo>
                  <a:cubicBezTo>
                    <a:pt x="3375584" y="67767"/>
                    <a:pt x="3350997" y="92456"/>
                    <a:pt x="3332912" y="123749"/>
                  </a:cubicBezTo>
                  <a:cubicBezTo>
                    <a:pt x="3314827" y="155042"/>
                    <a:pt x="3305785" y="188570"/>
                    <a:pt x="3305785" y="224333"/>
                  </a:cubicBezTo>
                  <a:cubicBezTo>
                    <a:pt x="3305785" y="260096"/>
                    <a:pt x="3314827" y="293523"/>
                    <a:pt x="3332912" y="324612"/>
                  </a:cubicBezTo>
                  <a:cubicBezTo>
                    <a:pt x="3350997" y="355702"/>
                    <a:pt x="3375483" y="380289"/>
                    <a:pt x="3406369" y="398374"/>
                  </a:cubicBezTo>
                  <a:cubicBezTo>
                    <a:pt x="3437255" y="416459"/>
                    <a:pt x="3470580" y="425501"/>
                    <a:pt x="3506343" y="425501"/>
                  </a:cubicBezTo>
                  <a:cubicBezTo>
                    <a:pt x="3542107" y="425501"/>
                    <a:pt x="3575432" y="416459"/>
                    <a:pt x="3606318" y="398374"/>
                  </a:cubicBezTo>
                  <a:cubicBezTo>
                    <a:pt x="3637204" y="380289"/>
                    <a:pt x="3661690" y="355702"/>
                    <a:pt x="3679775" y="324612"/>
                  </a:cubicBezTo>
                  <a:cubicBezTo>
                    <a:pt x="3697859" y="293523"/>
                    <a:pt x="3706902" y="260096"/>
                    <a:pt x="3706902" y="224333"/>
                  </a:cubicBezTo>
                  <a:cubicBezTo>
                    <a:pt x="3706902" y="188570"/>
                    <a:pt x="3697859" y="155042"/>
                    <a:pt x="3679775" y="123749"/>
                  </a:cubicBezTo>
                  <a:cubicBezTo>
                    <a:pt x="3661690" y="92456"/>
                    <a:pt x="3637102" y="67767"/>
                    <a:pt x="3606013" y="49683"/>
                  </a:cubicBezTo>
                  <a:cubicBezTo>
                    <a:pt x="3574923" y="31598"/>
                    <a:pt x="3541700" y="22555"/>
                    <a:pt x="3506343" y="22555"/>
                  </a:cubicBezTo>
                  <a:close/>
                  <a:moveTo>
                    <a:pt x="1956283" y="22555"/>
                  </a:moveTo>
                  <a:cubicBezTo>
                    <a:pt x="1912798" y="22555"/>
                    <a:pt x="1878051" y="35662"/>
                    <a:pt x="1852042" y="61875"/>
                  </a:cubicBezTo>
                  <a:cubicBezTo>
                    <a:pt x="1826032" y="88087"/>
                    <a:pt x="1813027" y="122733"/>
                    <a:pt x="1813027" y="165811"/>
                  </a:cubicBezTo>
                  <a:lnTo>
                    <a:pt x="1813027" y="416357"/>
                  </a:lnTo>
                  <a:lnTo>
                    <a:pt x="1927022" y="416357"/>
                  </a:lnTo>
                  <a:lnTo>
                    <a:pt x="1927022" y="169469"/>
                  </a:lnTo>
                  <a:cubicBezTo>
                    <a:pt x="1927022" y="146304"/>
                    <a:pt x="1934744" y="134722"/>
                    <a:pt x="1950187" y="134722"/>
                  </a:cubicBezTo>
                  <a:cubicBezTo>
                    <a:pt x="1966849" y="134722"/>
                    <a:pt x="1975181" y="146304"/>
                    <a:pt x="1975181" y="169469"/>
                  </a:cubicBezTo>
                  <a:lnTo>
                    <a:pt x="1975181" y="416357"/>
                  </a:lnTo>
                  <a:lnTo>
                    <a:pt x="2089176" y="416357"/>
                  </a:lnTo>
                  <a:lnTo>
                    <a:pt x="2089176" y="169469"/>
                  </a:lnTo>
                  <a:cubicBezTo>
                    <a:pt x="2089176" y="121920"/>
                    <a:pt x="2077797" y="85547"/>
                    <a:pt x="2055038" y="60351"/>
                  </a:cubicBezTo>
                  <a:cubicBezTo>
                    <a:pt x="2032280" y="35154"/>
                    <a:pt x="1999361" y="22555"/>
                    <a:pt x="1956283" y="22555"/>
                  </a:cubicBezTo>
                  <a:close/>
                  <a:moveTo>
                    <a:pt x="911581" y="22555"/>
                  </a:moveTo>
                  <a:cubicBezTo>
                    <a:pt x="864845" y="22555"/>
                    <a:pt x="828675" y="35459"/>
                    <a:pt x="803072" y="61265"/>
                  </a:cubicBezTo>
                  <a:cubicBezTo>
                    <a:pt x="777469" y="87071"/>
                    <a:pt x="764667" y="123546"/>
                    <a:pt x="764667" y="170688"/>
                  </a:cubicBezTo>
                  <a:lnTo>
                    <a:pt x="764667" y="425501"/>
                  </a:lnTo>
                  <a:lnTo>
                    <a:pt x="878663" y="425501"/>
                  </a:lnTo>
                  <a:lnTo>
                    <a:pt x="878663" y="322479"/>
                  </a:lnTo>
                  <a:lnTo>
                    <a:pt x="910971" y="322479"/>
                  </a:lnTo>
                  <a:lnTo>
                    <a:pt x="910971" y="222504"/>
                  </a:lnTo>
                  <a:lnTo>
                    <a:pt x="878663" y="222504"/>
                  </a:lnTo>
                  <a:lnTo>
                    <a:pt x="878663" y="174346"/>
                  </a:lnTo>
                  <a:cubicBezTo>
                    <a:pt x="878663" y="147930"/>
                    <a:pt x="887603" y="134722"/>
                    <a:pt x="905485" y="134722"/>
                  </a:cubicBezTo>
                  <a:cubicBezTo>
                    <a:pt x="914019" y="134722"/>
                    <a:pt x="920115" y="137668"/>
                    <a:pt x="923773" y="143561"/>
                  </a:cubicBezTo>
                  <a:cubicBezTo>
                    <a:pt x="927431" y="149454"/>
                    <a:pt x="929259" y="159715"/>
                    <a:pt x="929259" y="174346"/>
                  </a:cubicBezTo>
                  <a:lnTo>
                    <a:pt x="929259" y="425501"/>
                  </a:lnTo>
                  <a:lnTo>
                    <a:pt x="1042645" y="425501"/>
                  </a:lnTo>
                  <a:lnTo>
                    <a:pt x="1042645" y="166421"/>
                  </a:lnTo>
                  <a:cubicBezTo>
                    <a:pt x="1042645" y="117653"/>
                    <a:pt x="1031977" y="81483"/>
                    <a:pt x="1010641" y="57912"/>
                  </a:cubicBezTo>
                  <a:cubicBezTo>
                    <a:pt x="989305" y="34341"/>
                    <a:pt x="956285" y="22555"/>
                    <a:pt x="911581" y="22555"/>
                  </a:cubicBezTo>
                  <a:close/>
                  <a:moveTo>
                    <a:pt x="4211879" y="20727"/>
                  </a:moveTo>
                  <a:cubicBezTo>
                    <a:pt x="4173271" y="20727"/>
                    <a:pt x="4139743" y="34849"/>
                    <a:pt x="4111295" y="63094"/>
                  </a:cubicBezTo>
                  <a:cubicBezTo>
                    <a:pt x="4082847" y="91339"/>
                    <a:pt x="4068623" y="128626"/>
                    <a:pt x="4068623" y="174955"/>
                  </a:cubicBezTo>
                  <a:lnTo>
                    <a:pt x="4068623" y="416357"/>
                  </a:lnTo>
                  <a:lnTo>
                    <a:pt x="4182618" y="416357"/>
                  </a:lnTo>
                  <a:lnTo>
                    <a:pt x="4182618" y="312115"/>
                  </a:lnTo>
                  <a:lnTo>
                    <a:pt x="4220414" y="312115"/>
                  </a:lnTo>
                  <a:lnTo>
                    <a:pt x="4220414" y="210312"/>
                  </a:lnTo>
                  <a:lnTo>
                    <a:pt x="4182618" y="210312"/>
                  </a:lnTo>
                  <a:lnTo>
                    <a:pt x="4182618" y="162763"/>
                  </a:lnTo>
                  <a:cubicBezTo>
                    <a:pt x="4182618" y="138379"/>
                    <a:pt x="4191153" y="126187"/>
                    <a:pt x="4208222" y="126187"/>
                  </a:cubicBezTo>
                  <a:cubicBezTo>
                    <a:pt x="4222039" y="126187"/>
                    <a:pt x="4231386" y="133503"/>
                    <a:pt x="4236263" y="148133"/>
                  </a:cubicBezTo>
                  <a:lnTo>
                    <a:pt x="4329532" y="80467"/>
                  </a:lnTo>
                  <a:cubicBezTo>
                    <a:pt x="4314496" y="60960"/>
                    <a:pt x="4296715" y="46127"/>
                    <a:pt x="4276192" y="35967"/>
                  </a:cubicBezTo>
                  <a:cubicBezTo>
                    <a:pt x="4255669" y="25807"/>
                    <a:pt x="4234231" y="20727"/>
                    <a:pt x="4211879" y="20727"/>
                  </a:cubicBezTo>
                  <a:close/>
                  <a:moveTo>
                    <a:pt x="3916604" y="20727"/>
                  </a:moveTo>
                  <a:cubicBezTo>
                    <a:pt x="3877996" y="20727"/>
                    <a:pt x="3844468" y="34849"/>
                    <a:pt x="3816020" y="63094"/>
                  </a:cubicBezTo>
                  <a:cubicBezTo>
                    <a:pt x="3787572" y="91339"/>
                    <a:pt x="3773348" y="128626"/>
                    <a:pt x="3773348" y="174955"/>
                  </a:cubicBezTo>
                  <a:lnTo>
                    <a:pt x="3773348" y="416357"/>
                  </a:lnTo>
                  <a:lnTo>
                    <a:pt x="3887343" y="416357"/>
                  </a:lnTo>
                  <a:lnTo>
                    <a:pt x="3887343" y="312115"/>
                  </a:lnTo>
                  <a:lnTo>
                    <a:pt x="3925139" y="312115"/>
                  </a:lnTo>
                  <a:lnTo>
                    <a:pt x="3925139" y="210312"/>
                  </a:lnTo>
                  <a:lnTo>
                    <a:pt x="3887343" y="210312"/>
                  </a:lnTo>
                  <a:lnTo>
                    <a:pt x="3887343" y="162763"/>
                  </a:lnTo>
                  <a:cubicBezTo>
                    <a:pt x="3887343" y="138379"/>
                    <a:pt x="3895878" y="126187"/>
                    <a:pt x="3912947" y="126187"/>
                  </a:cubicBezTo>
                  <a:cubicBezTo>
                    <a:pt x="3926764" y="126187"/>
                    <a:pt x="3936111" y="133503"/>
                    <a:pt x="3940988" y="148133"/>
                  </a:cubicBezTo>
                  <a:lnTo>
                    <a:pt x="4034257" y="80467"/>
                  </a:lnTo>
                  <a:cubicBezTo>
                    <a:pt x="4019220" y="60960"/>
                    <a:pt x="4001440" y="46127"/>
                    <a:pt x="3980917" y="35967"/>
                  </a:cubicBezTo>
                  <a:cubicBezTo>
                    <a:pt x="3960394" y="25807"/>
                    <a:pt x="3938956" y="20727"/>
                    <a:pt x="3916604" y="20727"/>
                  </a:cubicBezTo>
                  <a:close/>
                  <a:moveTo>
                    <a:pt x="389916" y="20249"/>
                  </a:moveTo>
                  <a:lnTo>
                    <a:pt x="265786" y="208483"/>
                  </a:lnTo>
                  <a:lnTo>
                    <a:pt x="389916" y="436256"/>
                  </a:lnTo>
                  <a:close/>
                  <a:moveTo>
                    <a:pt x="4781702" y="11583"/>
                  </a:moveTo>
                  <a:lnTo>
                    <a:pt x="4902403" y="11583"/>
                  </a:lnTo>
                  <a:lnTo>
                    <a:pt x="4902403" y="167031"/>
                  </a:lnTo>
                  <a:lnTo>
                    <a:pt x="4898136" y="167031"/>
                  </a:lnTo>
                  <a:cubicBezTo>
                    <a:pt x="4896104" y="167031"/>
                    <a:pt x="4895088" y="169063"/>
                    <a:pt x="4895088" y="173127"/>
                  </a:cubicBezTo>
                  <a:lnTo>
                    <a:pt x="4895088" y="280416"/>
                  </a:lnTo>
                  <a:cubicBezTo>
                    <a:pt x="4895088" y="283261"/>
                    <a:pt x="4896308" y="284683"/>
                    <a:pt x="4898746" y="284683"/>
                  </a:cubicBezTo>
                  <a:lnTo>
                    <a:pt x="4902403" y="284683"/>
                  </a:lnTo>
                  <a:lnTo>
                    <a:pt x="4902403" y="438912"/>
                  </a:lnTo>
                  <a:lnTo>
                    <a:pt x="4790847" y="438912"/>
                  </a:lnTo>
                  <a:cubicBezTo>
                    <a:pt x="4741673" y="438912"/>
                    <a:pt x="4703979" y="426923"/>
                    <a:pt x="4677766" y="402946"/>
                  </a:cubicBezTo>
                  <a:cubicBezTo>
                    <a:pt x="4651553" y="378968"/>
                    <a:pt x="4638447" y="344424"/>
                    <a:pt x="4638447" y="299314"/>
                  </a:cubicBezTo>
                  <a:lnTo>
                    <a:pt x="4638447" y="149962"/>
                  </a:lnTo>
                  <a:cubicBezTo>
                    <a:pt x="4638447" y="106071"/>
                    <a:pt x="4650944" y="72035"/>
                    <a:pt x="4675937" y="47854"/>
                  </a:cubicBezTo>
                  <a:cubicBezTo>
                    <a:pt x="4700931" y="23673"/>
                    <a:pt x="4736186" y="11583"/>
                    <a:pt x="4781702" y="11583"/>
                  </a:cubicBezTo>
                  <a:close/>
                  <a:moveTo>
                    <a:pt x="2914650" y="11583"/>
                  </a:moveTo>
                  <a:lnTo>
                    <a:pt x="3073146" y="11583"/>
                  </a:lnTo>
                  <a:lnTo>
                    <a:pt x="3073146" y="107290"/>
                  </a:lnTo>
                  <a:cubicBezTo>
                    <a:pt x="3073146" y="109322"/>
                    <a:pt x="3073553" y="110338"/>
                    <a:pt x="3074366" y="110338"/>
                  </a:cubicBezTo>
                  <a:cubicBezTo>
                    <a:pt x="3075179" y="110338"/>
                    <a:pt x="3076398" y="109119"/>
                    <a:pt x="3078023" y="106680"/>
                  </a:cubicBezTo>
                  <a:lnTo>
                    <a:pt x="3140202" y="11583"/>
                  </a:lnTo>
                  <a:lnTo>
                    <a:pt x="3310281" y="11583"/>
                  </a:lnTo>
                  <a:lnTo>
                    <a:pt x="3180436" y="208483"/>
                  </a:lnTo>
                  <a:lnTo>
                    <a:pt x="3306014" y="438912"/>
                  </a:lnTo>
                  <a:lnTo>
                    <a:pt x="3126791" y="438912"/>
                  </a:lnTo>
                  <a:lnTo>
                    <a:pt x="3077414" y="334671"/>
                  </a:lnTo>
                  <a:cubicBezTo>
                    <a:pt x="3075788" y="331419"/>
                    <a:pt x="3074569" y="329794"/>
                    <a:pt x="3073756" y="329794"/>
                  </a:cubicBezTo>
                  <a:cubicBezTo>
                    <a:pt x="3073350" y="329794"/>
                    <a:pt x="3073146" y="332029"/>
                    <a:pt x="3073146" y="336499"/>
                  </a:cubicBezTo>
                  <a:lnTo>
                    <a:pt x="3073146" y="438912"/>
                  </a:lnTo>
                  <a:lnTo>
                    <a:pt x="2914650" y="438912"/>
                  </a:lnTo>
                  <a:close/>
                  <a:moveTo>
                    <a:pt x="1638453" y="11583"/>
                  </a:moveTo>
                  <a:lnTo>
                    <a:pt x="1759154" y="11583"/>
                  </a:lnTo>
                  <a:lnTo>
                    <a:pt x="1759154" y="167031"/>
                  </a:lnTo>
                  <a:lnTo>
                    <a:pt x="1754886" y="167031"/>
                  </a:lnTo>
                  <a:cubicBezTo>
                    <a:pt x="1752854" y="167031"/>
                    <a:pt x="1751838" y="169063"/>
                    <a:pt x="1751838" y="173127"/>
                  </a:cubicBezTo>
                  <a:lnTo>
                    <a:pt x="1751838" y="280416"/>
                  </a:lnTo>
                  <a:cubicBezTo>
                    <a:pt x="1751838" y="283261"/>
                    <a:pt x="1753058" y="284683"/>
                    <a:pt x="1755496" y="284683"/>
                  </a:cubicBezTo>
                  <a:lnTo>
                    <a:pt x="1759154" y="284683"/>
                  </a:lnTo>
                  <a:lnTo>
                    <a:pt x="1759154" y="438912"/>
                  </a:lnTo>
                  <a:lnTo>
                    <a:pt x="1647597" y="438912"/>
                  </a:lnTo>
                  <a:cubicBezTo>
                    <a:pt x="1598423" y="438912"/>
                    <a:pt x="1560729" y="426923"/>
                    <a:pt x="1534516" y="402946"/>
                  </a:cubicBezTo>
                  <a:cubicBezTo>
                    <a:pt x="1508303" y="378968"/>
                    <a:pt x="1495197" y="344424"/>
                    <a:pt x="1495197" y="299314"/>
                  </a:cubicBezTo>
                  <a:lnTo>
                    <a:pt x="1495197" y="149962"/>
                  </a:lnTo>
                  <a:cubicBezTo>
                    <a:pt x="1495197" y="106071"/>
                    <a:pt x="1507694" y="72035"/>
                    <a:pt x="1532687" y="47854"/>
                  </a:cubicBezTo>
                  <a:cubicBezTo>
                    <a:pt x="1557681" y="23673"/>
                    <a:pt x="1592936" y="11583"/>
                    <a:pt x="1638453" y="11583"/>
                  </a:cubicBezTo>
                  <a:close/>
                  <a:moveTo>
                    <a:pt x="1114426" y="11583"/>
                  </a:moveTo>
                  <a:lnTo>
                    <a:pt x="1272921" y="11583"/>
                  </a:lnTo>
                  <a:lnTo>
                    <a:pt x="1272921" y="107290"/>
                  </a:lnTo>
                  <a:cubicBezTo>
                    <a:pt x="1272921" y="109322"/>
                    <a:pt x="1273328" y="110338"/>
                    <a:pt x="1274141" y="110338"/>
                  </a:cubicBezTo>
                  <a:cubicBezTo>
                    <a:pt x="1274953" y="110338"/>
                    <a:pt x="1276173" y="109119"/>
                    <a:pt x="1277798" y="106680"/>
                  </a:cubicBezTo>
                  <a:lnTo>
                    <a:pt x="1339977" y="11583"/>
                  </a:lnTo>
                  <a:lnTo>
                    <a:pt x="1510056" y="11583"/>
                  </a:lnTo>
                  <a:lnTo>
                    <a:pt x="1380211" y="208483"/>
                  </a:lnTo>
                  <a:lnTo>
                    <a:pt x="1505789" y="438912"/>
                  </a:lnTo>
                  <a:lnTo>
                    <a:pt x="1326566" y="438912"/>
                  </a:lnTo>
                  <a:lnTo>
                    <a:pt x="1277189" y="334671"/>
                  </a:lnTo>
                  <a:cubicBezTo>
                    <a:pt x="1275563" y="331419"/>
                    <a:pt x="1274344" y="329794"/>
                    <a:pt x="1273531" y="329794"/>
                  </a:cubicBezTo>
                  <a:cubicBezTo>
                    <a:pt x="1273125" y="329794"/>
                    <a:pt x="1272921" y="332029"/>
                    <a:pt x="1272921" y="336499"/>
                  </a:cubicBezTo>
                  <a:lnTo>
                    <a:pt x="1272921" y="438912"/>
                  </a:lnTo>
                  <a:lnTo>
                    <a:pt x="1114426" y="438912"/>
                  </a:lnTo>
                  <a:close/>
                  <a:moveTo>
                    <a:pt x="4206393" y="0"/>
                  </a:moveTo>
                  <a:cubicBezTo>
                    <a:pt x="4234841" y="0"/>
                    <a:pt x="4262476" y="7214"/>
                    <a:pt x="4289299" y="21641"/>
                  </a:cubicBezTo>
                  <a:cubicBezTo>
                    <a:pt x="4309415" y="32461"/>
                    <a:pt x="4328046" y="46997"/>
                    <a:pt x="4345191" y="65246"/>
                  </a:cubicBezTo>
                  <a:lnTo>
                    <a:pt x="4358079" y="80331"/>
                  </a:lnTo>
                  <a:lnTo>
                    <a:pt x="4364260" y="67837"/>
                  </a:lnTo>
                  <a:cubicBezTo>
                    <a:pt x="4368947" y="60560"/>
                    <a:pt x="4374414" y="53899"/>
                    <a:pt x="4380662" y="47854"/>
                  </a:cubicBezTo>
                  <a:cubicBezTo>
                    <a:pt x="4405656" y="23673"/>
                    <a:pt x="4440911" y="11583"/>
                    <a:pt x="4486428" y="11583"/>
                  </a:cubicBezTo>
                  <a:lnTo>
                    <a:pt x="4607129" y="11583"/>
                  </a:lnTo>
                  <a:lnTo>
                    <a:pt x="4607129" y="167031"/>
                  </a:lnTo>
                  <a:lnTo>
                    <a:pt x="4602861" y="167031"/>
                  </a:lnTo>
                  <a:cubicBezTo>
                    <a:pt x="4600830" y="167031"/>
                    <a:pt x="4599814" y="169063"/>
                    <a:pt x="4599814" y="173127"/>
                  </a:cubicBezTo>
                  <a:lnTo>
                    <a:pt x="4599814" y="280416"/>
                  </a:lnTo>
                  <a:cubicBezTo>
                    <a:pt x="4599814" y="283261"/>
                    <a:pt x="4601033" y="284683"/>
                    <a:pt x="4603471" y="284683"/>
                  </a:cubicBezTo>
                  <a:lnTo>
                    <a:pt x="4607129" y="284683"/>
                  </a:lnTo>
                  <a:lnTo>
                    <a:pt x="4607129" y="438912"/>
                  </a:lnTo>
                  <a:lnTo>
                    <a:pt x="4495572" y="438912"/>
                  </a:lnTo>
                  <a:cubicBezTo>
                    <a:pt x="4446398" y="438912"/>
                    <a:pt x="4408704" y="426923"/>
                    <a:pt x="4382491" y="402946"/>
                  </a:cubicBezTo>
                  <a:cubicBezTo>
                    <a:pt x="4356278" y="378968"/>
                    <a:pt x="4343172" y="344424"/>
                    <a:pt x="4343172" y="299314"/>
                  </a:cubicBezTo>
                  <a:lnTo>
                    <a:pt x="4343172" y="149962"/>
                  </a:lnTo>
                  <a:cubicBezTo>
                    <a:pt x="4343172" y="138989"/>
                    <a:pt x="4343953" y="128632"/>
                    <a:pt x="4345515" y="118891"/>
                  </a:cubicBezTo>
                  <a:lnTo>
                    <a:pt x="4352543" y="91523"/>
                  </a:lnTo>
                  <a:lnTo>
                    <a:pt x="4224071" y="185319"/>
                  </a:lnTo>
                  <a:cubicBezTo>
                    <a:pt x="4219194" y="169063"/>
                    <a:pt x="4215842" y="158903"/>
                    <a:pt x="4214013" y="154839"/>
                  </a:cubicBezTo>
                  <a:cubicBezTo>
                    <a:pt x="4212184" y="150775"/>
                    <a:pt x="4210254" y="148743"/>
                    <a:pt x="4208222" y="148743"/>
                  </a:cubicBezTo>
                  <a:cubicBezTo>
                    <a:pt x="4206190" y="148743"/>
                    <a:pt x="4205174" y="153416"/>
                    <a:pt x="4205174" y="162763"/>
                  </a:cubicBezTo>
                  <a:lnTo>
                    <a:pt x="4205174" y="187757"/>
                  </a:lnTo>
                  <a:lnTo>
                    <a:pt x="4242969" y="187757"/>
                  </a:lnTo>
                  <a:lnTo>
                    <a:pt x="4242969" y="334671"/>
                  </a:lnTo>
                  <a:lnTo>
                    <a:pt x="4205174" y="334671"/>
                  </a:lnTo>
                  <a:lnTo>
                    <a:pt x="4205174" y="438912"/>
                  </a:lnTo>
                  <a:lnTo>
                    <a:pt x="4046068" y="438912"/>
                  </a:lnTo>
                  <a:lnTo>
                    <a:pt x="4046068" y="174955"/>
                  </a:lnTo>
                  <a:cubicBezTo>
                    <a:pt x="4046068" y="123343"/>
                    <a:pt x="4061816" y="81280"/>
                    <a:pt x="4093312" y="48768"/>
                  </a:cubicBezTo>
                  <a:cubicBezTo>
                    <a:pt x="4124808" y="16256"/>
                    <a:pt x="4162502" y="0"/>
                    <a:pt x="4206393" y="0"/>
                  </a:cubicBezTo>
                  <a:close/>
                  <a:moveTo>
                    <a:pt x="3911118" y="0"/>
                  </a:moveTo>
                  <a:cubicBezTo>
                    <a:pt x="3939566" y="0"/>
                    <a:pt x="3967201" y="7214"/>
                    <a:pt x="3994023" y="21641"/>
                  </a:cubicBezTo>
                  <a:cubicBezTo>
                    <a:pt x="4020846" y="36068"/>
                    <a:pt x="4045026" y="57099"/>
                    <a:pt x="4066566" y="84735"/>
                  </a:cubicBezTo>
                  <a:lnTo>
                    <a:pt x="3928796" y="185319"/>
                  </a:lnTo>
                  <a:cubicBezTo>
                    <a:pt x="3923919" y="169063"/>
                    <a:pt x="3920567" y="158903"/>
                    <a:pt x="3918738" y="154839"/>
                  </a:cubicBezTo>
                  <a:cubicBezTo>
                    <a:pt x="3916909" y="150775"/>
                    <a:pt x="3914979" y="148743"/>
                    <a:pt x="3912947" y="148743"/>
                  </a:cubicBezTo>
                  <a:cubicBezTo>
                    <a:pt x="3910915" y="148743"/>
                    <a:pt x="3909899" y="153416"/>
                    <a:pt x="3909899" y="162763"/>
                  </a:cubicBezTo>
                  <a:lnTo>
                    <a:pt x="3909899" y="187757"/>
                  </a:lnTo>
                  <a:lnTo>
                    <a:pt x="3947694" y="187757"/>
                  </a:lnTo>
                  <a:lnTo>
                    <a:pt x="3947694" y="334671"/>
                  </a:lnTo>
                  <a:lnTo>
                    <a:pt x="3909899" y="334671"/>
                  </a:lnTo>
                  <a:lnTo>
                    <a:pt x="3909899" y="438912"/>
                  </a:lnTo>
                  <a:lnTo>
                    <a:pt x="3750793" y="438912"/>
                  </a:lnTo>
                  <a:lnTo>
                    <a:pt x="3750793" y="174955"/>
                  </a:lnTo>
                  <a:cubicBezTo>
                    <a:pt x="3750793" y="123343"/>
                    <a:pt x="3766541" y="81280"/>
                    <a:pt x="3798037" y="48768"/>
                  </a:cubicBezTo>
                  <a:cubicBezTo>
                    <a:pt x="3829533" y="16256"/>
                    <a:pt x="3867226" y="0"/>
                    <a:pt x="3911118" y="0"/>
                  </a:cubicBezTo>
                  <a:close/>
                  <a:moveTo>
                    <a:pt x="3506343" y="0"/>
                  </a:moveTo>
                  <a:cubicBezTo>
                    <a:pt x="3545764" y="0"/>
                    <a:pt x="3582747" y="10059"/>
                    <a:pt x="3617291" y="30175"/>
                  </a:cubicBezTo>
                  <a:cubicBezTo>
                    <a:pt x="3651834" y="50292"/>
                    <a:pt x="3679165" y="77826"/>
                    <a:pt x="3699282" y="112776"/>
                  </a:cubicBezTo>
                  <a:cubicBezTo>
                    <a:pt x="3719399" y="147727"/>
                    <a:pt x="3729457" y="184912"/>
                    <a:pt x="3729457" y="224333"/>
                  </a:cubicBezTo>
                  <a:cubicBezTo>
                    <a:pt x="3729457" y="263754"/>
                    <a:pt x="3719399" y="300838"/>
                    <a:pt x="3699282" y="335585"/>
                  </a:cubicBezTo>
                  <a:cubicBezTo>
                    <a:pt x="3679165" y="370332"/>
                    <a:pt x="3651834" y="397764"/>
                    <a:pt x="3617291" y="417881"/>
                  </a:cubicBezTo>
                  <a:cubicBezTo>
                    <a:pt x="3582747" y="437998"/>
                    <a:pt x="3545764" y="448056"/>
                    <a:pt x="3506343" y="448056"/>
                  </a:cubicBezTo>
                  <a:cubicBezTo>
                    <a:pt x="3466923" y="448056"/>
                    <a:pt x="3429940" y="437998"/>
                    <a:pt x="3395396" y="417881"/>
                  </a:cubicBezTo>
                  <a:cubicBezTo>
                    <a:pt x="3360852" y="397764"/>
                    <a:pt x="3333522" y="370332"/>
                    <a:pt x="3313405" y="335585"/>
                  </a:cubicBezTo>
                  <a:cubicBezTo>
                    <a:pt x="3293288" y="300838"/>
                    <a:pt x="3283230" y="263754"/>
                    <a:pt x="3283230" y="224333"/>
                  </a:cubicBezTo>
                  <a:cubicBezTo>
                    <a:pt x="3283230" y="184912"/>
                    <a:pt x="3293288" y="147727"/>
                    <a:pt x="3313405" y="112776"/>
                  </a:cubicBezTo>
                  <a:cubicBezTo>
                    <a:pt x="3333522" y="77826"/>
                    <a:pt x="3360852" y="50292"/>
                    <a:pt x="3395396" y="30175"/>
                  </a:cubicBezTo>
                  <a:cubicBezTo>
                    <a:pt x="3429940" y="10059"/>
                    <a:pt x="3466923" y="0"/>
                    <a:pt x="3506343" y="0"/>
                  </a:cubicBezTo>
                  <a:close/>
                  <a:moveTo>
                    <a:pt x="1956283" y="0"/>
                  </a:moveTo>
                  <a:cubicBezTo>
                    <a:pt x="2006677" y="0"/>
                    <a:pt x="2045183" y="14529"/>
                    <a:pt x="2071802" y="43587"/>
                  </a:cubicBezTo>
                  <a:cubicBezTo>
                    <a:pt x="2098421" y="72644"/>
                    <a:pt x="2111731" y="114605"/>
                    <a:pt x="2111731" y="169469"/>
                  </a:cubicBezTo>
                  <a:lnTo>
                    <a:pt x="2111731" y="438912"/>
                  </a:lnTo>
                  <a:lnTo>
                    <a:pt x="1952625" y="438912"/>
                  </a:lnTo>
                  <a:lnTo>
                    <a:pt x="1952625" y="169469"/>
                  </a:lnTo>
                  <a:cubicBezTo>
                    <a:pt x="1952625" y="160935"/>
                    <a:pt x="1952016" y="156667"/>
                    <a:pt x="1950797" y="156667"/>
                  </a:cubicBezTo>
                  <a:cubicBezTo>
                    <a:pt x="1949984" y="156667"/>
                    <a:pt x="1949577" y="160935"/>
                    <a:pt x="1949577" y="169469"/>
                  </a:cubicBezTo>
                  <a:lnTo>
                    <a:pt x="1949577" y="438912"/>
                  </a:lnTo>
                  <a:lnTo>
                    <a:pt x="1790472" y="438912"/>
                  </a:lnTo>
                  <a:lnTo>
                    <a:pt x="1790472" y="165811"/>
                  </a:lnTo>
                  <a:cubicBezTo>
                    <a:pt x="1790472" y="115824"/>
                    <a:pt x="1805509" y="75692"/>
                    <a:pt x="1835582" y="45415"/>
                  </a:cubicBezTo>
                  <a:cubicBezTo>
                    <a:pt x="1865656" y="15139"/>
                    <a:pt x="1905889" y="0"/>
                    <a:pt x="1956283" y="0"/>
                  </a:cubicBezTo>
                  <a:close/>
                  <a:moveTo>
                    <a:pt x="911581" y="0"/>
                  </a:moveTo>
                  <a:cubicBezTo>
                    <a:pt x="963600" y="0"/>
                    <a:pt x="1002208" y="13615"/>
                    <a:pt x="1027405" y="40843"/>
                  </a:cubicBezTo>
                  <a:cubicBezTo>
                    <a:pt x="1052602" y="68072"/>
                    <a:pt x="1065200" y="109931"/>
                    <a:pt x="1065200" y="166421"/>
                  </a:cubicBezTo>
                  <a:lnTo>
                    <a:pt x="1065200" y="448056"/>
                  </a:lnTo>
                  <a:lnTo>
                    <a:pt x="906704" y="448056"/>
                  </a:lnTo>
                  <a:lnTo>
                    <a:pt x="906704" y="348691"/>
                  </a:lnTo>
                  <a:cubicBezTo>
                    <a:pt x="906704" y="346253"/>
                    <a:pt x="905891" y="345034"/>
                    <a:pt x="904266" y="345034"/>
                  </a:cubicBezTo>
                  <a:lnTo>
                    <a:pt x="901218" y="345034"/>
                  </a:lnTo>
                  <a:lnTo>
                    <a:pt x="901218" y="448056"/>
                  </a:lnTo>
                  <a:lnTo>
                    <a:pt x="742112" y="448056"/>
                  </a:lnTo>
                  <a:lnTo>
                    <a:pt x="742112" y="438912"/>
                  </a:lnTo>
                  <a:lnTo>
                    <a:pt x="582549" y="438912"/>
                  </a:lnTo>
                  <a:lnTo>
                    <a:pt x="552069" y="370027"/>
                  </a:lnTo>
                  <a:cubicBezTo>
                    <a:pt x="550850" y="367995"/>
                    <a:pt x="550038" y="366979"/>
                    <a:pt x="549631" y="366979"/>
                  </a:cubicBezTo>
                  <a:cubicBezTo>
                    <a:pt x="548818" y="366979"/>
                    <a:pt x="548412" y="369011"/>
                    <a:pt x="548412" y="373075"/>
                  </a:cubicBezTo>
                  <a:lnTo>
                    <a:pt x="548412" y="438912"/>
                  </a:lnTo>
                  <a:lnTo>
                    <a:pt x="391364" y="438912"/>
                  </a:lnTo>
                  <a:lnTo>
                    <a:pt x="389916" y="438912"/>
                  </a:lnTo>
                  <a:lnTo>
                    <a:pt x="212141" y="438912"/>
                  </a:lnTo>
                  <a:lnTo>
                    <a:pt x="162764" y="334671"/>
                  </a:lnTo>
                  <a:cubicBezTo>
                    <a:pt x="161138" y="331419"/>
                    <a:pt x="159919" y="329794"/>
                    <a:pt x="159106" y="329794"/>
                  </a:cubicBezTo>
                  <a:cubicBezTo>
                    <a:pt x="158700" y="329794"/>
                    <a:pt x="158496" y="332029"/>
                    <a:pt x="158496" y="336499"/>
                  </a:cubicBezTo>
                  <a:lnTo>
                    <a:pt x="158496" y="438912"/>
                  </a:lnTo>
                  <a:lnTo>
                    <a:pt x="0" y="438912"/>
                  </a:lnTo>
                  <a:lnTo>
                    <a:pt x="0" y="11583"/>
                  </a:lnTo>
                  <a:lnTo>
                    <a:pt x="158496" y="11583"/>
                  </a:lnTo>
                  <a:lnTo>
                    <a:pt x="158496" y="107290"/>
                  </a:lnTo>
                  <a:cubicBezTo>
                    <a:pt x="158496" y="109322"/>
                    <a:pt x="158903" y="110338"/>
                    <a:pt x="159716" y="110338"/>
                  </a:cubicBezTo>
                  <a:cubicBezTo>
                    <a:pt x="160528" y="110338"/>
                    <a:pt x="161748" y="109119"/>
                    <a:pt x="163373" y="106680"/>
                  </a:cubicBezTo>
                  <a:lnTo>
                    <a:pt x="225552" y="11583"/>
                  </a:lnTo>
                  <a:lnTo>
                    <a:pt x="389916" y="11583"/>
                  </a:lnTo>
                  <a:lnTo>
                    <a:pt x="395631" y="11583"/>
                  </a:lnTo>
                  <a:lnTo>
                    <a:pt x="557556" y="11583"/>
                  </a:lnTo>
                  <a:cubicBezTo>
                    <a:pt x="609575" y="11583"/>
                    <a:pt x="650418" y="25299"/>
                    <a:pt x="680085" y="52731"/>
                  </a:cubicBezTo>
                  <a:cubicBezTo>
                    <a:pt x="709753" y="80163"/>
                    <a:pt x="724586" y="116434"/>
                    <a:pt x="724586" y="161544"/>
                  </a:cubicBezTo>
                  <a:cubicBezTo>
                    <a:pt x="724586" y="202591"/>
                    <a:pt x="709143" y="237135"/>
                    <a:pt x="678257" y="265176"/>
                  </a:cubicBezTo>
                  <a:lnTo>
                    <a:pt x="742112" y="418108"/>
                  </a:lnTo>
                  <a:lnTo>
                    <a:pt x="742112" y="170688"/>
                  </a:lnTo>
                  <a:cubicBezTo>
                    <a:pt x="742112" y="116231"/>
                    <a:pt x="756844" y="74168"/>
                    <a:pt x="786308" y="44501"/>
                  </a:cubicBezTo>
                  <a:cubicBezTo>
                    <a:pt x="815772" y="14834"/>
                    <a:pt x="857530" y="0"/>
                    <a:pt x="9115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6000">
                  <a:schemeClr val="accent1">
                    <a:lumMod val="45000"/>
                    <a:lumOff val="55000"/>
                  </a:schemeClr>
                </a:gs>
                <a:gs pos="100000">
                  <a:schemeClr val="accent4"/>
                </a:gs>
              </a:gsLst>
              <a:lin ang="16200000" scaled="1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365760" tIns="182880" rIns="365760" bIns="1828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9201" dirty="0">
                <a:ln>
                  <a:solidFill>
                    <a:schemeClr val="accent1"/>
                  </a:solidFill>
                </a:ln>
                <a:latin typeface="STCaiyun" panose="020B0503020204020204" pitchFamily="2" charset="-122"/>
                <a:ea typeface="STCaiyun" panose="020B0503020204020204" pitchFamily="2" charset="-122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7D2B8-8E58-2467-0DAF-2A6EF6515E63}"/>
              </a:ext>
            </a:extLst>
          </p:cNvPr>
          <p:cNvSpPr/>
          <p:nvPr/>
        </p:nvSpPr>
        <p:spPr>
          <a:xfrm>
            <a:off x="15590192" y="421536"/>
            <a:ext cx="11413792" cy="365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1" b="1" dirty="0"/>
              <a:t>#00C6BB</a:t>
            </a:r>
            <a:br>
              <a:rPr lang="en-US" sz="7201" b="1" dirty="0"/>
            </a:br>
            <a:r>
              <a:rPr lang="en-US" sz="7201" b="1" dirty="0"/>
              <a:t>Open Sea Blue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FC4C88-60EE-78AB-0B07-04AA86615BA6}"/>
              </a:ext>
            </a:extLst>
          </p:cNvPr>
          <p:cNvSpPr/>
          <p:nvPr/>
        </p:nvSpPr>
        <p:spPr>
          <a:xfrm>
            <a:off x="15590192" y="4977324"/>
            <a:ext cx="11413792" cy="3657600"/>
          </a:xfrm>
          <a:prstGeom prst="rect">
            <a:avLst/>
          </a:prstGeom>
          <a:solidFill>
            <a:srgbClr val="EFB2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1" b="1" dirty="0"/>
              <a:t>#EFB251</a:t>
            </a:r>
            <a:br>
              <a:rPr lang="en-US" sz="7201" b="1" dirty="0"/>
            </a:br>
            <a:r>
              <a:rPr lang="en-US" sz="7201" b="1" dirty="0"/>
              <a:t>Sunset Orange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4B7C63-DBF0-13A4-EEB2-83DCD2F4C873}"/>
              </a:ext>
            </a:extLst>
          </p:cNvPr>
          <p:cNvSpPr/>
          <p:nvPr/>
        </p:nvSpPr>
        <p:spPr>
          <a:xfrm>
            <a:off x="15590192" y="9533112"/>
            <a:ext cx="11413792" cy="3657600"/>
          </a:xfrm>
          <a:prstGeom prst="rect">
            <a:avLst/>
          </a:prstGeom>
          <a:solidFill>
            <a:srgbClr val="6FEB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1" b="1" dirty="0"/>
              <a:t>#6FEBA0</a:t>
            </a:r>
            <a:br>
              <a:rPr lang="en-US" sz="7201" b="1" dirty="0"/>
            </a:br>
            <a:r>
              <a:rPr lang="en-US" sz="7201" b="1" dirty="0"/>
              <a:t>Seafoam Green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DCB16C1-BF48-6316-3AF1-8FFF0693F6F5}"/>
              </a:ext>
            </a:extLst>
          </p:cNvPr>
          <p:cNvSpPr/>
          <p:nvPr/>
        </p:nvSpPr>
        <p:spPr>
          <a:xfrm>
            <a:off x="-16569452" y="12606548"/>
            <a:ext cx="3657600" cy="3657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42000">
                <a:schemeClr val="accent1"/>
              </a:gs>
              <a:gs pos="81000">
                <a:schemeClr val="accent4"/>
              </a:gs>
            </a:gsLst>
            <a:lin ang="16200000" scaled="1"/>
            <a:tileRect/>
          </a:gra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1"/>
          </a:p>
        </p:txBody>
      </p:sp>
      <p:pic>
        <p:nvPicPr>
          <p:cNvPr id="29" name="Graphic 28" descr="Octopus with solid fill">
            <a:extLst>
              <a:ext uri="{FF2B5EF4-FFF2-40B4-BE49-F238E27FC236}">
                <a16:creationId xmlns:a16="http://schemas.microsoft.com/office/drawing/2014/main" id="{EF4B1B59-825F-D687-5A71-D05B8E5FD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6569452" y="12489816"/>
            <a:ext cx="3657600" cy="3657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FC765B7-6B3C-F747-2EE0-4796866EB5A2}"/>
              </a:ext>
            </a:extLst>
          </p:cNvPr>
          <p:cNvSpPr txBox="1"/>
          <p:nvPr/>
        </p:nvSpPr>
        <p:spPr>
          <a:xfrm>
            <a:off x="-12930994" y="12014330"/>
            <a:ext cx="8199681" cy="2800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601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4"/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atin typeface="STCaiyun" panose="02010800040101010101" pitchFamily="2" charset="-122"/>
                <a:ea typeface="STCaiyun" panose="02010800040101010101" pitchFamily="2" charset="-122"/>
              </a:rPr>
              <a:t>KRAKEN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0F6E2C-C7B0-F719-9CD4-DA24D35E5B8B}"/>
              </a:ext>
            </a:extLst>
          </p:cNvPr>
          <p:cNvSpPr txBox="1"/>
          <p:nvPr/>
        </p:nvSpPr>
        <p:spPr>
          <a:xfrm>
            <a:off x="-12930994" y="13716002"/>
            <a:ext cx="8610049" cy="2800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601" spc="1200" dirty="0">
                <a:gradFill flip="none" rotWithShape="1">
                  <a:gsLst>
                    <a:gs pos="0">
                      <a:schemeClr val="accent1">
                        <a:lumMod val="50000"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STCaiyun" panose="02010800040101010101" pitchFamily="2" charset="-122"/>
                <a:ea typeface="STCaiyun" panose="02010800040101010101" pitchFamily="2" charset="-122"/>
              </a:rPr>
              <a:t>KOFFEE</a:t>
            </a:r>
          </a:p>
        </p:txBody>
      </p:sp>
      <p:pic>
        <p:nvPicPr>
          <p:cNvPr id="2" name="Graphic 1" descr="Octopus with solid fill">
            <a:extLst>
              <a:ext uri="{FF2B5EF4-FFF2-40B4-BE49-F238E27FC236}">
                <a16:creationId xmlns:a16="http://schemas.microsoft.com/office/drawing/2014/main" id="{F7DC3C3F-5CD5-7761-176D-7C63FE6F0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764424" y="3210744"/>
            <a:ext cx="3657600" cy="3657600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944E08-BD90-638A-C1E2-2531BF22D11C}"/>
              </a:ext>
            </a:extLst>
          </p:cNvPr>
          <p:cNvSpPr txBox="1"/>
          <p:nvPr/>
        </p:nvSpPr>
        <p:spPr>
          <a:xfrm>
            <a:off x="-17922452" y="3246342"/>
            <a:ext cx="20943554" cy="31702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1" dirty="0">
                <a:gradFill flip="none" rotWithShape="1">
                  <a:gsLst>
                    <a:gs pos="31000">
                      <a:schemeClr val="accent1"/>
                    </a:gs>
                    <a:gs pos="77000">
                      <a:schemeClr val="accent4"/>
                    </a:gs>
                  </a:gsLst>
                  <a:lin ang="16200000" scaled="1"/>
                  <a:tileRect/>
                </a:gradFill>
                <a:latin typeface="STHupo" panose="02010800040101010101" pitchFamily="2" charset="-122"/>
                <a:ea typeface="STHupo" panose="02010800040101010101" pitchFamily="2" charset="-122"/>
              </a:rPr>
              <a:t>KRAKEN     KOFFEE</a:t>
            </a:r>
          </a:p>
        </p:txBody>
      </p:sp>
      <p:pic>
        <p:nvPicPr>
          <p:cNvPr id="4" name="Graphic 3" descr="Octopus with solid fill">
            <a:extLst>
              <a:ext uri="{FF2B5EF4-FFF2-40B4-BE49-F238E27FC236}">
                <a16:creationId xmlns:a16="http://schemas.microsoft.com/office/drawing/2014/main" id="{D8CC7F26-755A-66B3-A8EC-A794822C91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8764424" y="6460932"/>
            <a:ext cx="3657600" cy="3657600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797CA2-674F-3A30-E43B-4CC045C4598F}"/>
              </a:ext>
            </a:extLst>
          </p:cNvPr>
          <p:cNvSpPr txBox="1"/>
          <p:nvPr/>
        </p:nvSpPr>
        <p:spPr>
          <a:xfrm>
            <a:off x="-17922452" y="6496530"/>
            <a:ext cx="20943554" cy="31702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1" dirty="0">
                <a:ln>
                  <a:solidFill>
                    <a:schemeClr val="bg2"/>
                  </a:solidFill>
                </a:ln>
                <a:gradFill flip="none" rotWithShape="1">
                  <a:gsLst>
                    <a:gs pos="8392">
                      <a:schemeClr val="accent1">
                        <a:lumMod val="75000"/>
                      </a:schemeClr>
                    </a:gs>
                    <a:gs pos="41000">
                      <a:schemeClr val="accent1"/>
                    </a:gs>
                    <a:gs pos="73000">
                      <a:schemeClr val="accent4"/>
                    </a:gs>
                  </a:gsLst>
                  <a:lin ang="16200000" scaled="1"/>
                  <a:tileRect/>
                </a:gradFill>
                <a:latin typeface="STHupo" panose="02010800040101010101" pitchFamily="2" charset="-122"/>
                <a:ea typeface="STHupo" panose="02010800040101010101" pitchFamily="2" charset="-122"/>
              </a:rPr>
              <a:t>KRAKEN     KOFFEE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C651B-A6D6-21A7-2AB7-C9E84B2680D8}"/>
              </a:ext>
            </a:extLst>
          </p:cNvPr>
          <p:cNvSpPr/>
          <p:nvPr/>
        </p:nvSpPr>
        <p:spPr>
          <a:xfrm>
            <a:off x="15590192" y="14088900"/>
            <a:ext cx="11413792" cy="3657600"/>
          </a:xfrm>
          <a:prstGeom prst="rect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1" b="1" dirty="0"/>
              <a:t>#636363</a:t>
            </a:r>
            <a:br>
              <a:rPr lang="en-US" sz="7201" b="1" dirty="0"/>
            </a:br>
            <a:r>
              <a:rPr lang="en-US" sz="7201" b="1" dirty="0"/>
              <a:t>Dead Man’s Gray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85AD01-4A8B-E56D-29D9-E2419BCE1467}"/>
              </a:ext>
            </a:extLst>
          </p:cNvPr>
          <p:cNvSpPr/>
          <p:nvPr/>
        </p:nvSpPr>
        <p:spPr>
          <a:xfrm>
            <a:off x="15590192" y="18644688"/>
            <a:ext cx="11413792" cy="3657600"/>
          </a:xfrm>
          <a:prstGeom prst="rect">
            <a:avLst/>
          </a:prstGeom>
          <a:solidFill>
            <a:srgbClr val="7FCB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1" b="1" dirty="0"/>
              <a:t>#7FCB84</a:t>
            </a:r>
            <a:br>
              <a:rPr lang="en-US" sz="7201" b="1" dirty="0"/>
            </a:br>
            <a:r>
              <a:rPr lang="en-US" sz="7201" b="1" dirty="0"/>
              <a:t>Kraken Green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5DEB4C-FE69-0ED6-589A-3A76EFEB540D}"/>
              </a:ext>
            </a:extLst>
          </p:cNvPr>
          <p:cNvSpPr/>
          <p:nvPr/>
        </p:nvSpPr>
        <p:spPr>
          <a:xfrm>
            <a:off x="15590192" y="23200476"/>
            <a:ext cx="11413792" cy="3657600"/>
          </a:xfrm>
          <a:prstGeom prst="rect">
            <a:avLst/>
          </a:prstGeom>
          <a:solidFill>
            <a:srgbClr val="004C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1" b="1" dirty="0"/>
              <a:t>#004C47</a:t>
            </a:r>
            <a:br>
              <a:rPr lang="en-US" sz="7201" b="1" dirty="0"/>
            </a:br>
            <a:r>
              <a:rPr lang="en-US" sz="7201" b="1" dirty="0"/>
              <a:t>Deep Sea Teal</a:t>
            </a:r>
          </a:p>
        </p:txBody>
      </p:sp>
      <p:sp>
        <p:nvSpPr>
          <p:cNvPr id="11" name="Oval 27">
            <a:extLst>
              <a:ext uri="{FF2B5EF4-FFF2-40B4-BE49-F238E27FC236}">
                <a16:creationId xmlns:a16="http://schemas.microsoft.com/office/drawing/2014/main" id="{8A5E4B75-2D60-6DFF-6A62-EACDB55DEF2C}"/>
              </a:ext>
            </a:extLst>
          </p:cNvPr>
          <p:cNvSpPr/>
          <p:nvPr/>
        </p:nvSpPr>
        <p:spPr>
          <a:xfrm>
            <a:off x="486192" y="289240"/>
            <a:ext cx="1589787" cy="153025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42000">
                <a:schemeClr val="accent1"/>
              </a:gs>
              <a:gs pos="81000">
                <a:schemeClr val="accent4"/>
              </a:gs>
            </a:gsLst>
            <a:lin ang="16200000" scaled="1"/>
            <a:tileRect/>
          </a:gra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1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405A749-0E78-F77D-E3A4-2AA808757D08}"/>
              </a:ext>
            </a:extLst>
          </p:cNvPr>
          <p:cNvGrpSpPr/>
          <p:nvPr/>
        </p:nvGrpSpPr>
        <p:grpSpPr>
          <a:xfrm>
            <a:off x="1903868" y="354458"/>
            <a:ext cx="9687769" cy="1378979"/>
            <a:chOff x="1903866" y="354456"/>
            <a:chExt cx="9687769" cy="1378979"/>
          </a:xfrm>
        </p:grpSpPr>
        <p:sp>
          <p:nvSpPr>
            <p:cNvPr id="13" name="pole tekstowe 37">
              <a:extLst>
                <a:ext uri="{FF2B5EF4-FFF2-40B4-BE49-F238E27FC236}">
                  <a16:creationId xmlns:a16="http://schemas.microsoft.com/office/drawing/2014/main" id="{0EC84D0A-4698-F6ED-A9AE-749E5E220D2B}"/>
                </a:ext>
              </a:extLst>
            </p:cNvPr>
            <p:cNvSpPr txBox="1"/>
            <p:nvPr/>
          </p:nvSpPr>
          <p:spPr>
            <a:xfrm>
              <a:off x="1903866" y="354456"/>
              <a:ext cx="4872250" cy="861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1" dirty="0">
                  <a:ln>
                    <a:solidFill>
                      <a:schemeClr val="bg2"/>
                    </a:solidFill>
                  </a:ln>
                  <a:gradFill flip="none" rotWithShape="1">
                    <a:gsLst>
                      <a:gs pos="8392">
                        <a:schemeClr val="accent1">
                          <a:lumMod val="75000"/>
                        </a:schemeClr>
                      </a:gs>
                      <a:gs pos="41000">
                        <a:schemeClr val="accent1"/>
                      </a:gs>
                      <a:gs pos="73000">
                        <a:schemeClr val="accent4"/>
                      </a:gs>
                    </a:gsLst>
                    <a:lin ang="16200000" scaled="1"/>
                    <a:tileRect/>
                  </a:gradFill>
                  <a:latin typeface="STHupo" panose="02010800040101010101" pitchFamily="2" charset="-122"/>
                  <a:ea typeface="STHupo" panose="02010800040101010101" pitchFamily="2" charset="-122"/>
                </a:rPr>
                <a:t>KRAKEN</a:t>
              </a:r>
              <a:endParaRPr lang="pl-PL" sz="5001" dirty="0"/>
            </a:p>
          </p:txBody>
        </p:sp>
        <p:sp>
          <p:nvSpPr>
            <p:cNvPr id="17" name="pole tekstowe 38">
              <a:extLst>
                <a:ext uri="{FF2B5EF4-FFF2-40B4-BE49-F238E27FC236}">
                  <a16:creationId xmlns:a16="http://schemas.microsoft.com/office/drawing/2014/main" id="{0700F4F0-77B9-98BF-5FA9-AE643E8E0055}"/>
                </a:ext>
              </a:extLst>
            </p:cNvPr>
            <p:cNvSpPr txBox="1"/>
            <p:nvPr/>
          </p:nvSpPr>
          <p:spPr>
            <a:xfrm>
              <a:off x="1903867" y="871532"/>
              <a:ext cx="3721290" cy="861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1" dirty="0">
                  <a:ln>
                    <a:solidFill>
                      <a:schemeClr val="bg2"/>
                    </a:solidFill>
                  </a:ln>
                  <a:gradFill flip="none" rotWithShape="1">
                    <a:gsLst>
                      <a:gs pos="8392">
                        <a:schemeClr val="accent1">
                          <a:lumMod val="75000"/>
                        </a:schemeClr>
                      </a:gs>
                      <a:gs pos="41000">
                        <a:schemeClr val="accent1"/>
                      </a:gs>
                      <a:gs pos="73000">
                        <a:schemeClr val="accent4"/>
                      </a:gs>
                    </a:gsLst>
                    <a:lin ang="16200000" scaled="1"/>
                    <a:tileRect/>
                  </a:gradFill>
                  <a:latin typeface="STHupo" panose="02010800040101010101" pitchFamily="2" charset="-122"/>
                  <a:ea typeface="STHupo" panose="02010800040101010101" pitchFamily="2" charset="-122"/>
                </a:rPr>
                <a:t>KOFFEE</a:t>
              </a:r>
              <a:endParaRPr lang="pl-PL" sz="5001" dirty="0"/>
            </a:p>
          </p:txBody>
        </p:sp>
        <p:sp>
          <p:nvSpPr>
            <p:cNvPr id="18" name="pole tekstowe 39">
              <a:extLst>
                <a:ext uri="{FF2B5EF4-FFF2-40B4-BE49-F238E27FC236}">
                  <a16:creationId xmlns:a16="http://schemas.microsoft.com/office/drawing/2014/main" id="{5E2F2685-BE4F-EE0A-D7AD-2582EC14372A}"/>
                </a:ext>
              </a:extLst>
            </p:cNvPr>
            <p:cNvSpPr txBox="1"/>
            <p:nvPr/>
          </p:nvSpPr>
          <p:spPr>
            <a:xfrm>
              <a:off x="4755627" y="673899"/>
              <a:ext cx="6836008" cy="861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5001" dirty="0">
                  <a:gradFill flip="none" rotWithShape="1">
                    <a:gsLst>
                      <a:gs pos="0">
                        <a:schemeClr val="accent6">
                          <a:lumMod val="40000"/>
                          <a:lumOff val="60000"/>
                        </a:schemeClr>
                      </a:gs>
                      <a:gs pos="55000">
                        <a:schemeClr val="accent6">
                          <a:lumMod val="95000"/>
                          <a:lumOff val="5000"/>
                        </a:schemeClr>
                      </a:gs>
                      <a:gs pos="100000">
                        <a:schemeClr val="accent6">
                          <a:lumMod val="60000"/>
                        </a:schemeClr>
                      </a:gs>
                    </a:gsLst>
                    <a:lin ang="5400000" scaled="1"/>
                    <a:tileRect/>
                  </a:gradFill>
                  <a:effectLst>
                    <a:reflection blurRad="6350" stA="50000" endA="300" endPos="50000" dist="29997" dir="5400000" sy="-100000" algn="bl" rotWithShape="0"/>
                  </a:effectLst>
                  <a:latin typeface="STHupo" panose="02010800040101010101" pitchFamily="2" charset="-122"/>
                  <a:ea typeface="STHupo" panose="02010800040101010101" pitchFamily="2" charset="-122"/>
                </a:rPr>
                <a:t>2023</a:t>
              </a:r>
              <a:r>
                <a:rPr lang="pl-PL" sz="5001" dirty="0">
                  <a:gradFill flip="none" rotWithShape="1">
                    <a:gsLst>
                      <a:gs pos="0">
                        <a:schemeClr val="accent6">
                          <a:lumMod val="40000"/>
                          <a:lumOff val="60000"/>
                        </a:schemeClr>
                      </a:gs>
                      <a:gs pos="46000">
                        <a:schemeClr val="accent6">
                          <a:lumMod val="95000"/>
                          <a:lumOff val="5000"/>
                        </a:schemeClr>
                      </a:gs>
                      <a:gs pos="100000">
                        <a:schemeClr val="accent6">
                          <a:lumMod val="60000"/>
                        </a:schemeClr>
                      </a:gs>
                    </a:gsLst>
                    <a:lin ang="2700000" scaled="1"/>
                    <a:tileRect/>
                  </a:gradFill>
                  <a:effectLst>
                    <a:reflection blurRad="6350" stA="50000" endA="300" endPos="50000" dist="29997" dir="5400000" sy="-100000" algn="bl" rotWithShape="0"/>
                  </a:effectLst>
                  <a:latin typeface="STHupo" panose="02010800040101010101" pitchFamily="2" charset="-122"/>
                  <a:ea typeface="STHupo" panose="02010800040101010101" pitchFamily="2" charset="-122"/>
                </a:rPr>
                <a:t> </a:t>
              </a:r>
              <a:r>
                <a:rPr lang="pl-PL" sz="5001" dirty="0">
                  <a:gradFill flip="none" rotWithShape="1">
                    <a:gsLst>
                      <a:gs pos="0">
                        <a:schemeClr val="accent6">
                          <a:lumMod val="40000"/>
                          <a:lumOff val="60000"/>
                        </a:schemeClr>
                      </a:gs>
                      <a:gs pos="55000">
                        <a:schemeClr val="accent6">
                          <a:lumMod val="95000"/>
                          <a:lumOff val="5000"/>
                        </a:schemeClr>
                      </a:gs>
                      <a:gs pos="100000">
                        <a:schemeClr val="accent6">
                          <a:lumMod val="60000"/>
                        </a:schemeClr>
                      </a:gs>
                    </a:gsLst>
                    <a:lin ang="5400000" scaled="1"/>
                    <a:tileRect/>
                  </a:gradFill>
                  <a:effectLst>
                    <a:reflection blurRad="6350" stA="50000" endA="300" endPos="50000" dist="29997" dir="5400000" sy="-100000" algn="bl" rotWithShape="0"/>
                  </a:effectLst>
                  <a:latin typeface="STHupo" panose="02010800040101010101" pitchFamily="2" charset="-122"/>
                  <a:ea typeface="STHupo" panose="02010800040101010101" pitchFamily="2" charset="-122"/>
                </a:rPr>
                <a:t>HALF-TIME</a:t>
              </a:r>
              <a:r>
                <a:rPr lang="pl-PL" sz="5001" dirty="0">
                  <a:gradFill flip="none" rotWithShape="1">
                    <a:gsLst>
                      <a:gs pos="0">
                        <a:schemeClr val="accent6">
                          <a:lumMod val="40000"/>
                          <a:lumOff val="60000"/>
                        </a:schemeClr>
                      </a:gs>
                      <a:gs pos="46000">
                        <a:schemeClr val="accent6">
                          <a:lumMod val="95000"/>
                          <a:lumOff val="5000"/>
                        </a:schemeClr>
                      </a:gs>
                      <a:gs pos="100000">
                        <a:schemeClr val="accent6">
                          <a:lumMod val="60000"/>
                        </a:schemeClr>
                      </a:gs>
                    </a:gsLst>
                    <a:lin ang="2700000" scaled="1"/>
                    <a:tileRect/>
                  </a:gradFill>
                  <a:effectLst>
                    <a:reflection blurRad="6350" stA="50000" endA="300" endPos="50000" dist="29997" dir="5400000" sy="-100000" algn="bl" rotWithShape="0"/>
                  </a:effectLst>
                  <a:latin typeface="STHupo" panose="02010800040101010101" pitchFamily="2" charset="-122"/>
                  <a:ea typeface="STHupo" panose="02010800040101010101" pitchFamily="2" charset="-122"/>
                </a:rPr>
                <a:t> </a:t>
              </a:r>
              <a:r>
                <a:rPr lang="pl-PL" sz="5001" dirty="0">
                  <a:gradFill flip="none" rotWithShape="1">
                    <a:gsLst>
                      <a:gs pos="0">
                        <a:schemeClr val="accent6">
                          <a:lumMod val="40000"/>
                          <a:lumOff val="60000"/>
                        </a:schemeClr>
                      </a:gs>
                      <a:gs pos="55000">
                        <a:schemeClr val="accent6">
                          <a:lumMod val="95000"/>
                          <a:lumOff val="5000"/>
                        </a:schemeClr>
                      </a:gs>
                      <a:gs pos="100000">
                        <a:schemeClr val="accent6">
                          <a:lumMod val="60000"/>
                        </a:schemeClr>
                      </a:gs>
                    </a:gsLst>
                    <a:lin ang="5400000" scaled="1"/>
                    <a:tileRect/>
                  </a:gradFill>
                  <a:effectLst>
                    <a:reflection blurRad="6350" stA="50000" endA="300" endPos="50000" dist="29997" dir="5400000" sy="-100000" algn="bl" rotWithShape="0"/>
                  </a:effectLst>
                  <a:latin typeface="STHupo" panose="02010800040101010101" pitchFamily="2" charset="-122"/>
                  <a:ea typeface="STHupo" panose="02010800040101010101" pitchFamily="2" charset="-122"/>
                </a:rPr>
                <a:t>REVIEW</a:t>
              </a:r>
            </a:p>
          </p:txBody>
        </p:sp>
      </p:grpSp>
      <p:pic>
        <p:nvPicPr>
          <p:cNvPr id="19" name="Graphic 28" descr="Octopus with solid fill">
            <a:extLst>
              <a:ext uri="{FF2B5EF4-FFF2-40B4-BE49-F238E27FC236}">
                <a16:creationId xmlns:a16="http://schemas.microsoft.com/office/drawing/2014/main" id="{97687AAD-422A-22E1-A9F8-E6A674000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448" y="128513"/>
            <a:ext cx="1813039" cy="181303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618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B251"/>
            </a:gs>
            <a:gs pos="63208">
              <a:srgbClr val="09E9D4"/>
            </a:gs>
            <a:gs pos="27000">
              <a:srgbClr val="6FEBA0"/>
            </a:gs>
            <a:gs pos="100000">
              <a:srgbClr val="004C4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-form: Shape 30">
            <a:extLst>
              <a:ext uri="{FF2B5EF4-FFF2-40B4-BE49-F238E27FC236}">
                <a16:creationId xmlns:a16="http://schemas.microsoft.com/office/drawing/2014/main" id="{0A1E0CDA-CEFF-19A4-6F7E-AE250EA35F67}"/>
              </a:ext>
            </a:extLst>
          </p:cNvPr>
          <p:cNvSpPr/>
          <p:nvPr/>
        </p:nvSpPr>
        <p:spPr>
          <a:xfrm>
            <a:off x="302161" y="216570"/>
            <a:ext cx="11585049" cy="26998862"/>
          </a:xfrm>
          <a:custGeom>
            <a:avLst/>
            <a:gdLst>
              <a:gd name="connsiteX0" fmla="*/ 464676 w 11585049"/>
              <a:gd name="connsiteY0" fmla="*/ 0 h 26998862"/>
              <a:gd name="connsiteX1" fmla="*/ 11120373 w 11585049"/>
              <a:gd name="connsiteY1" fmla="*/ 0 h 26998862"/>
              <a:gd name="connsiteX2" fmla="*/ 11585049 w 11585049"/>
              <a:gd name="connsiteY2" fmla="*/ 464676 h 26998862"/>
              <a:gd name="connsiteX3" fmla="*/ 11585049 w 11585049"/>
              <a:gd name="connsiteY3" fmla="*/ 13604293 h 26998862"/>
              <a:gd name="connsiteX4" fmla="*/ 11521842 w 11585049"/>
              <a:gd name="connsiteY4" fmla="*/ 13602069 h 26998862"/>
              <a:gd name="connsiteX5" fmla="*/ 11423755 w 11585049"/>
              <a:gd name="connsiteY5" fmla="*/ 13582349 h 26998862"/>
              <a:gd name="connsiteX6" fmla="*/ 9956905 w 11585049"/>
              <a:gd name="connsiteY6" fmla="*/ 13125150 h 26998862"/>
              <a:gd name="connsiteX7" fmla="*/ 8490055 w 11585049"/>
              <a:gd name="connsiteY7" fmla="*/ 13496625 h 26998862"/>
              <a:gd name="connsiteX8" fmla="*/ 7013680 w 11585049"/>
              <a:gd name="connsiteY8" fmla="*/ 13325175 h 26998862"/>
              <a:gd name="connsiteX9" fmla="*/ 5470630 w 11585049"/>
              <a:gd name="connsiteY9" fmla="*/ 13829999 h 26998862"/>
              <a:gd name="connsiteX10" fmla="*/ 3784705 w 11585049"/>
              <a:gd name="connsiteY10" fmla="*/ 13610924 h 26998862"/>
              <a:gd name="connsiteX11" fmla="*/ 3851380 w 11585049"/>
              <a:gd name="connsiteY11" fmla="*/ 13725224 h 26998862"/>
              <a:gd name="connsiteX12" fmla="*/ 5270605 w 11585049"/>
              <a:gd name="connsiteY12" fmla="*/ 14096699 h 26998862"/>
              <a:gd name="connsiteX13" fmla="*/ 6604105 w 11585049"/>
              <a:gd name="connsiteY13" fmla="*/ 13925249 h 26998862"/>
              <a:gd name="connsiteX14" fmla="*/ 7385155 w 11585049"/>
              <a:gd name="connsiteY14" fmla="*/ 13753799 h 26998862"/>
              <a:gd name="connsiteX15" fmla="*/ 8718655 w 11585049"/>
              <a:gd name="connsiteY15" fmla="*/ 14087174 h 26998862"/>
              <a:gd name="connsiteX16" fmla="*/ 9918805 w 11585049"/>
              <a:gd name="connsiteY16" fmla="*/ 13820474 h 26998862"/>
              <a:gd name="connsiteX17" fmla="*/ 11547580 w 11585049"/>
              <a:gd name="connsiteY17" fmla="*/ 14239574 h 26998862"/>
              <a:gd name="connsiteX18" fmla="*/ 11585049 w 11585049"/>
              <a:gd name="connsiteY18" fmla="*/ 14231302 h 26998862"/>
              <a:gd name="connsiteX19" fmla="*/ 11585049 w 11585049"/>
              <a:gd name="connsiteY19" fmla="*/ 20294784 h 26998862"/>
              <a:gd name="connsiteX20" fmla="*/ 11521842 w 11585049"/>
              <a:gd name="connsiteY20" fmla="*/ 20292560 h 26998862"/>
              <a:gd name="connsiteX21" fmla="*/ 11423755 w 11585049"/>
              <a:gd name="connsiteY21" fmla="*/ 20272840 h 26998862"/>
              <a:gd name="connsiteX22" fmla="*/ 9956905 w 11585049"/>
              <a:gd name="connsiteY22" fmla="*/ 19815640 h 26998862"/>
              <a:gd name="connsiteX23" fmla="*/ 8490055 w 11585049"/>
              <a:gd name="connsiteY23" fmla="*/ 20187114 h 26998862"/>
              <a:gd name="connsiteX24" fmla="*/ 7013680 w 11585049"/>
              <a:gd name="connsiteY24" fmla="*/ 20015666 h 26998862"/>
              <a:gd name="connsiteX25" fmla="*/ 5470630 w 11585049"/>
              <a:gd name="connsiteY25" fmla="*/ 20520490 h 26998862"/>
              <a:gd name="connsiteX26" fmla="*/ 3784705 w 11585049"/>
              <a:gd name="connsiteY26" fmla="*/ 20301414 h 26998862"/>
              <a:gd name="connsiteX27" fmla="*/ 3851380 w 11585049"/>
              <a:gd name="connsiteY27" fmla="*/ 20415714 h 26998862"/>
              <a:gd name="connsiteX28" fmla="*/ 5270605 w 11585049"/>
              <a:gd name="connsiteY28" fmla="*/ 20787190 h 26998862"/>
              <a:gd name="connsiteX29" fmla="*/ 6604105 w 11585049"/>
              <a:gd name="connsiteY29" fmla="*/ 20615740 h 26998862"/>
              <a:gd name="connsiteX30" fmla="*/ 7385155 w 11585049"/>
              <a:gd name="connsiteY30" fmla="*/ 20444290 h 26998862"/>
              <a:gd name="connsiteX31" fmla="*/ 8718655 w 11585049"/>
              <a:gd name="connsiteY31" fmla="*/ 20777666 h 26998862"/>
              <a:gd name="connsiteX32" fmla="*/ 9918805 w 11585049"/>
              <a:gd name="connsiteY32" fmla="*/ 20510966 h 26998862"/>
              <a:gd name="connsiteX33" fmla="*/ 11547580 w 11585049"/>
              <a:gd name="connsiteY33" fmla="*/ 20930066 h 26998862"/>
              <a:gd name="connsiteX34" fmla="*/ 11585049 w 11585049"/>
              <a:gd name="connsiteY34" fmla="*/ 20921794 h 26998862"/>
              <a:gd name="connsiteX35" fmla="*/ 11585049 w 11585049"/>
              <a:gd name="connsiteY35" fmla="*/ 26534186 h 26998862"/>
              <a:gd name="connsiteX36" fmla="*/ 11120373 w 11585049"/>
              <a:gd name="connsiteY36" fmla="*/ 26998862 h 26998862"/>
              <a:gd name="connsiteX37" fmla="*/ 464676 w 11585049"/>
              <a:gd name="connsiteY37" fmla="*/ 26998862 h 26998862"/>
              <a:gd name="connsiteX38" fmla="*/ 79359 w 11585049"/>
              <a:gd name="connsiteY38" fmla="*/ 26793990 h 26998862"/>
              <a:gd name="connsiteX39" fmla="*/ 52663 w 11585049"/>
              <a:gd name="connsiteY39" fmla="*/ 26744806 h 26998862"/>
              <a:gd name="connsiteX40" fmla="*/ 3036824 w 11585049"/>
              <a:gd name="connsiteY40" fmla="*/ 26744806 h 26998862"/>
              <a:gd name="connsiteX41" fmla="*/ 3394376 w 11585049"/>
              <a:gd name="connsiteY41" fmla="*/ 26387254 h 26998862"/>
              <a:gd name="connsiteX42" fmla="*/ 3394376 w 11585049"/>
              <a:gd name="connsiteY42" fmla="*/ 20860750 h 26998862"/>
              <a:gd name="connsiteX43" fmla="*/ 3036824 w 11585049"/>
              <a:gd name="connsiteY43" fmla="*/ 20503198 h 26998862"/>
              <a:gd name="connsiteX44" fmla="*/ 0 w 11585049"/>
              <a:gd name="connsiteY44" fmla="*/ 20503198 h 26998862"/>
              <a:gd name="connsiteX45" fmla="*/ 0 w 11585049"/>
              <a:gd name="connsiteY45" fmla="*/ 20122118 h 26998862"/>
              <a:gd name="connsiteX46" fmla="*/ 3036824 w 11585049"/>
              <a:gd name="connsiteY46" fmla="*/ 20122118 h 26998862"/>
              <a:gd name="connsiteX47" fmla="*/ 3394377 w 11585049"/>
              <a:gd name="connsiteY47" fmla="*/ 19764566 h 26998862"/>
              <a:gd name="connsiteX48" fmla="*/ 3394377 w 11585049"/>
              <a:gd name="connsiteY48" fmla="*/ 14238062 h 26998862"/>
              <a:gd name="connsiteX49" fmla="*/ 3036824 w 11585049"/>
              <a:gd name="connsiteY49" fmla="*/ 13880509 h 26998862"/>
              <a:gd name="connsiteX50" fmla="*/ 0 w 11585049"/>
              <a:gd name="connsiteY50" fmla="*/ 13880509 h 26998862"/>
              <a:gd name="connsiteX51" fmla="*/ 0 w 11585049"/>
              <a:gd name="connsiteY51" fmla="*/ 13499431 h 26998862"/>
              <a:gd name="connsiteX52" fmla="*/ 3036824 w 11585049"/>
              <a:gd name="connsiteY52" fmla="*/ 13499431 h 26998862"/>
              <a:gd name="connsiteX53" fmla="*/ 3394377 w 11585049"/>
              <a:gd name="connsiteY53" fmla="*/ 13141877 h 26998862"/>
              <a:gd name="connsiteX54" fmla="*/ 3394377 w 11585049"/>
              <a:gd name="connsiteY54" fmla="*/ 7615376 h 26998862"/>
              <a:gd name="connsiteX55" fmla="*/ 3036824 w 11585049"/>
              <a:gd name="connsiteY55" fmla="*/ 7257824 h 26998862"/>
              <a:gd name="connsiteX56" fmla="*/ 0 w 11585049"/>
              <a:gd name="connsiteY56" fmla="*/ 7257824 h 26998862"/>
              <a:gd name="connsiteX57" fmla="*/ 0 w 11585049"/>
              <a:gd name="connsiteY57" fmla="*/ 464676 h 26998862"/>
              <a:gd name="connsiteX58" fmla="*/ 464676 w 11585049"/>
              <a:gd name="connsiteY58" fmla="*/ 0 h 26998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1585049" h="26998862">
                <a:moveTo>
                  <a:pt x="464676" y="0"/>
                </a:moveTo>
                <a:lnTo>
                  <a:pt x="11120373" y="0"/>
                </a:lnTo>
                <a:cubicBezTo>
                  <a:pt x="11377006" y="0"/>
                  <a:pt x="11585049" y="208043"/>
                  <a:pt x="11585049" y="464676"/>
                </a:cubicBezTo>
                <a:lnTo>
                  <a:pt x="11585049" y="13604293"/>
                </a:lnTo>
                <a:lnTo>
                  <a:pt x="11521842" y="13602069"/>
                </a:lnTo>
                <a:cubicBezTo>
                  <a:pt x="11493357" y="13598696"/>
                  <a:pt x="11460863" y="13592470"/>
                  <a:pt x="11423755" y="13582349"/>
                </a:cubicBezTo>
                <a:cubicBezTo>
                  <a:pt x="11126892" y="13501386"/>
                  <a:pt x="10445855" y="13139437"/>
                  <a:pt x="9956905" y="13125150"/>
                </a:cubicBezTo>
                <a:cubicBezTo>
                  <a:pt x="9467955" y="13110861"/>
                  <a:pt x="8980592" y="13463287"/>
                  <a:pt x="8490055" y="13496625"/>
                </a:cubicBezTo>
                <a:cubicBezTo>
                  <a:pt x="7999518" y="13529961"/>
                  <a:pt x="7516917" y="13269612"/>
                  <a:pt x="7013680" y="13325175"/>
                </a:cubicBezTo>
                <a:cubicBezTo>
                  <a:pt x="6510443" y="13380738"/>
                  <a:pt x="6008792" y="13782374"/>
                  <a:pt x="5470630" y="13829999"/>
                </a:cubicBezTo>
                <a:cubicBezTo>
                  <a:pt x="4932468" y="13877624"/>
                  <a:pt x="4054580" y="13628386"/>
                  <a:pt x="3784705" y="13610924"/>
                </a:cubicBezTo>
                <a:cubicBezTo>
                  <a:pt x="3514831" y="13593462"/>
                  <a:pt x="3603731" y="13644262"/>
                  <a:pt x="3851380" y="13725224"/>
                </a:cubicBezTo>
                <a:cubicBezTo>
                  <a:pt x="4099030" y="13806186"/>
                  <a:pt x="4811818" y="14063362"/>
                  <a:pt x="5270605" y="14096699"/>
                </a:cubicBezTo>
                <a:cubicBezTo>
                  <a:pt x="5729393" y="14130036"/>
                  <a:pt x="6251680" y="13982399"/>
                  <a:pt x="6604105" y="13925249"/>
                </a:cubicBezTo>
                <a:cubicBezTo>
                  <a:pt x="6956530" y="13868099"/>
                  <a:pt x="7032730" y="13726812"/>
                  <a:pt x="7385155" y="13753799"/>
                </a:cubicBezTo>
                <a:cubicBezTo>
                  <a:pt x="7737580" y="13780787"/>
                  <a:pt x="8296380" y="14076062"/>
                  <a:pt x="8718655" y="14087174"/>
                </a:cubicBezTo>
                <a:cubicBezTo>
                  <a:pt x="9140930" y="14098286"/>
                  <a:pt x="9447318" y="13795074"/>
                  <a:pt x="9918805" y="13820474"/>
                </a:cubicBezTo>
                <a:cubicBezTo>
                  <a:pt x="10390292" y="13845874"/>
                  <a:pt x="11244367" y="14274499"/>
                  <a:pt x="11547580" y="14239574"/>
                </a:cubicBezTo>
                <a:lnTo>
                  <a:pt x="11585049" y="14231302"/>
                </a:lnTo>
                <a:lnTo>
                  <a:pt x="11585049" y="20294784"/>
                </a:lnTo>
                <a:lnTo>
                  <a:pt x="11521842" y="20292560"/>
                </a:lnTo>
                <a:cubicBezTo>
                  <a:pt x="11493357" y="20289186"/>
                  <a:pt x="11460863" y="20282960"/>
                  <a:pt x="11423755" y="20272840"/>
                </a:cubicBezTo>
                <a:cubicBezTo>
                  <a:pt x="11126892" y="20191878"/>
                  <a:pt x="10445855" y="19829926"/>
                  <a:pt x="9956905" y="19815640"/>
                </a:cubicBezTo>
                <a:cubicBezTo>
                  <a:pt x="9467955" y="19801352"/>
                  <a:pt x="8980592" y="20153778"/>
                  <a:pt x="8490055" y="20187114"/>
                </a:cubicBezTo>
                <a:cubicBezTo>
                  <a:pt x="7999518" y="20220452"/>
                  <a:pt x="7516917" y="19960102"/>
                  <a:pt x="7013680" y="20015666"/>
                </a:cubicBezTo>
                <a:cubicBezTo>
                  <a:pt x="6510443" y="20071226"/>
                  <a:pt x="6008792" y="20472866"/>
                  <a:pt x="5470630" y="20520490"/>
                </a:cubicBezTo>
                <a:cubicBezTo>
                  <a:pt x="4932468" y="20568114"/>
                  <a:pt x="4054580" y="20318878"/>
                  <a:pt x="3784705" y="20301414"/>
                </a:cubicBezTo>
                <a:cubicBezTo>
                  <a:pt x="3514830" y="20283954"/>
                  <a:pt x="3603730" y="20334754"/>
                  <a:pt x="3851380" y="20415714"/>
                </a:cubicBezTo>
                <a:cubicBezTo>
                  <a:pt x="4099030" y="20496678"/>
                  <a:pt x="4811818" y="20753854"/>
                  <a:pt x="5270605" y="20787190"/>
                </a:cubicBezTo>
                <a:cubicBezTo>
                  <a:pt x="5729393" y="20820526"/>
                  <a:pt x="6251680" y="20672890"/>
                  <a:pt x="6604105" y="20615740"/>
                </a:cubicBezTo>
                <a:cubicBezTo>
                  <a:pt x="6956530" y="20558590"/>
                  <a:pt x="7032730" y="20417302"/>
                  <a:pt x="7385155" y="20444290"/>
                </a:cubicBezTo>
                <a:cubicBezTo>
                  <a:pt x="7737580" y="20471278"/>
                  <a:pt x="8296380" y="20766554"/>
                  <a:pt x="8718655" y="20777666"/>
                </a:cubicBezTo>
                <a:cubicBezTo>
                  <a:pt x="9140930" y="20788778"/>
                  <a:pt x="9447318" y="20485566"/>
                  <a:pt x="9918805" y="20510966"/>
                </a:cubicBezTo>
                <a:cubicBezTo>
                  <a:pt x="10390292" y="20536366"/>
                  <a:pt x="11244367" y="20964990"/>
                  <a:pt x="11547580" y="20930066"/>
                </a:cubicBezTo>
                <a:lnTo>
                  <a:pt x="11585049" y="20921794"/>
                </a:lnTo>
                <a:lnTo>
                  <a:pt x="11585049" y="26534186"/>
                </a:lnTo>
                <a:cubicBezTo>
                  <a:pt x="11585049" y="26790818"/>
                  <a:pt x="11377006" y="26998862"/>
                  <a:pt x="11120373" y="26998862"/>
                </a:cubicBezTo>
                <a:lnTo>
                  <a:pt x="464676" y="26998862"/>
                </a:lnTo>
                <a:cubicBezTo>
                  <a:pt x="304280" y="26998862"/>
                  <a:pt x="162865" y="26917594"/>
                  <a:pt x="79359" y="26793990"/>
                </a:cubicBezTo>
                <a:lnTo>
                  <a:pt x="52663" y="26744806"/>
                </a:lnTo>
                <a:lnTo>
                  <a:pt x="3036824" y="26744806"/>
                </a:lnTo>
                <a:cubicBezTo>
                  <a:pt x="3234295" y="26744806"/>
                  <a:pt x="3394376" y="26584726"/>
                  <a:pt x="3394376" y="26387254"/>
                </a:cubicBezTo>
                <a:lnTo>
                  <a:pt x="3394376" y="20860750"/>
                </a:lnTo>
                <a:cubicBezTo>
                  <a:pt x="3394376" y="20663278"/>
                  <a:pt x="3234295" y="20503198"/>
                  <a:pt x="3036824" y="20503198"/>
                </a:cubicBezTo>
                <a:lnTo>
                  <a:pt x="0" y="20503198"/>
                </a:lnTo>
                <a:lnTo>
                  <a:pt x="0" y="20122118"/>
                </a:lnTo>
                <a:lnTo>
                  <a:pt x="3036824" y="20122118"/>
                </a:lnTo>
                <a:cubicBezTo>
                  <a:pt x="3234296" y="20122118"/>
                  <a:pt x="3394377" y="19962034"/>
                  <a:pt x="3394377" y="19764566"/>
                </a:cubicBezTo>
                <a:lnTo>
                  <a:pt x="3394377" y="14238062"/>
                </a:lnTo>
                <a:cubicBezTo>
                  <a:pt x="3394377" y="14040591"/>
                  <a:pt x="3234296" y="13880509"/>
                  <a:pt x="3036824" y="13880509"/>
                </a:cubicBezTo>
                <a:lnTo>
                  <a:pt x="0" y="13880509"/>
                </a:lnTo>
                <a:lnTo>
                  <a:pt x="0" y="13499431"/>
                </a:lnTo>
                <a:lnTo>
                  <a:pt x="3036824" y="13499431"/>
                </a:lnTo>
                <a:cubicBezTo>
                  <a:pt x="3234296" y="13499431"/>
                  <a:pt x="3394377" y="13339349"/>
                  <a:pt x="3394377" y="13141877"/>
                </a:cubicBezTo>
                <a:lnTo>
                  <a:pt x="3394377" y="7615376"/>
                </a:lnTo>
                <a:cubicBezTo>
                  <a:pt x="3394377" y="7417905"/>
                  <a:pt x="3234296" y="7257824"/>
                  <a:pt x="3036824" y="7257824"/>
                </a:cubicBezTo>
                <a:lnTo>
                  <a:pt x="0" y="7257824"/>
                </a:lnTo>
                <a:lnTo>
                  <a:pt x="0" y="464676"/>
                </a:lnTo>
                <a:cubicBezTo>
                  <a:pt x="0" y="208043"/>
                  <a:pt x="208043" y="0"/>
                  <a:pt x="4646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 dirty="0">
              <a:effectLst>
                <a:reflection blurRad="6350" stA="60000" endA="900" endPos="60000" dist="60007" dir="5400000" sy="-100000" algn="bl" rotWithShape="0"/>
              </a:effectLst>
            </a:endParaRPr>
          </a:p>
        </p:txBody>
      </p:sp>
      <p:sp>
        <p:nvSpPr>
          <p:cNvPr id="24" name="Sześciokąt 23">
            <a:extLst>
              <a:ext uri="{FF2B5EF4-FFF2-40B4-BE49-F238E27FC236}">
                <a16:creationId xmlns:a16="http://schemas.microsoft.com/office/drawing/2014/main" id="{F4C3979D-FA78-E2B3-9363-BB27BC9D11E4}"/>
              </a:ext>
            </a:extLst>
          </p:cNvPr>
          <p:cNvSpPr/>
          <p:nvPr/>
        </p:nvSpPr>
        <p:spPr>
          <a:xfrm>
            <a:off x="10114257" y="4054402"/>
            <a:ext cx="1953192" cy="1813038"/>
          </a:xfrm>
          <a:prstGeom prst="hexagon">
            <a:avLst/>
          </a:prstGeom>
          <a:solidFill>
            <a:srgbClr val="EFB25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Sześciokąt 24">
            <a:extLst>
              <a:ext uri="{FF2B5EF4-FFF2-40B4-BE49-F238E27FC236}">
                <a16:creationId xmlns:a16="http://schemas.microsoft.com/office/drawing/2014/main" id="{C8D8461A-02FD-BCE2-DB5C-E2255178561C}"/>
              </a:ext>
            </a:extLst>
          </p:cNvPr>
          <p:cNvSpPr/>
          <p:nvPr/>
        </p:nvSpPr>
        <p:spPr>
          <a:xfrm>
            <a:off x="8449608" y="4976809"/>
            <a:ext cx="1953192" cy="1813038"/>
          </a:xfrm>
          <a:prstGeom prst="hexagon">
            <a:avLst/>
          </a:prstGeom>
          <a:solidFill>
            <a:srgbClr val="D7BD6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6" name="Sześciokąt 25">
            <a:extLst>
              <a:ext uri="{FF2B5EF4-FFF2-40B4-BE49-F238E27FC236}">
                <a16:creationId xmlns:a16="http://schemas.microsoft.com/office/drawing/2014/main" id="{B9A9C636-510A-127F-ECE2-E9967C617BD9}"/>
              </a:ext>
            </a:extLst>
          </p:cNvPr>
          <p:cNvSpPr/>
          <p:nvPr/>
        </p:nvSpPr>
        <p:spPr>
          <a:xfrm>
            <a:off x="6784067" y="4070290"/>
            <a:ext cx="1953192" cy="1813038"/>
          </a:xfrm>
          <a:prstGeom prst="hexagon">
            <a:avLst/>
          </a:prstGeom>
          <a:solidFill>
            <a:srgbClr val="86E19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7" name="Sześciokąt 26">
            <a:extLst>
              <a:ext uri="{FF2B5EF4-FFF2-40B4-BE49-F238E27FC236}">
                <a16:creationId xmlns:a16="http://schemas.microsoft.com/office/drawing/2014/main" id="{50437BF8-6A60-9070-ACAD-DB5FAA70BE21}"/>
              </a:ext>
            </a:extLst>
          </p:cNvPr>
          <p:cNvSpPr/>
          <p:nvPr/>
        </p:nvSpPr>
        <p:spPr>
          <a:xfrm>
            <a:off x="5118526" y="5064900"/>
            <a:ext cx="1953192" cy="1813038"/>
          </a:xfrm>
          <a:prstGeom prst="hexagon">
            <a:avLst/>
          </a:prstGeom>
          <a:solidFill>
            <a:srgbClr val="4BEAB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8" name="Sześciokąt 27">
            <a:extLst>
              <a:ext uri="{FF2B5EF4-FFF2-40B4-BE49-F238E27FC236}">
                <a16:creationId xmlns:a16="http://schemas.microsoft.com/office/drawing/2014/main" id="{32264EF1-898D-3C46-9FE9-C82621A89320}"/>
              </a:ext>
            </a:extLst>
          </p:cNvPr>
          <p:cNvSpPr/>
          <p:nvPr/>
        </p:nvSpPr>
        <p:spPr>
          <a:xfrm>
            <a:off x="3452985" y="4118322"/>
            <a:ext cx="1953192" cy="1813038"/>
          </a:xfrm>
          <a:prstGeom prst="hexagon">
            <a:avLst/>
          </a:prstGeom>
          <a:solidFill>
            <a:srgbClr val="0DE9D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9" name="Sześciokąt 28">
            <a:extLst>
              <a:ext uri="{FF2B5EF4-FFF2-40B4-BE49-F238E27FC236}">
                <a16:creationId xmlns:a16="http://schemas.microsoft.com/office/drawing/2014/main" id="{D877DB52-3ACC-1710-F5B7-35AD7E358C4B}"/>
              </a:ext>
            </a:extLst>
          </p:cNvPr>
          <p:cNvSpPr/>
          <p:nvPr/>
        </p:nvSpPr>
        <p:spPr>
          <a:xfrm>
            <a:off x="1787444" y="5064900"/>
            <a:ext cx="1953192" cy="1813038"/>
          </a:xfrm>
          <a:prstGeom prst="hexagon">
            <a:avLst/>
          </a:prstGeom>
          <a:solidFill>
            <a:srgbClr val="04908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0" name="Sześciokąt 29">
            <a:extLst>
              <a:ext uri="{FF2B5EF4-FFF2-40B4-BE49-F238E27FC236}">
                <a16:creationId xmlns:a16="http://schemas.microsoft.com/office/drawing/2014/main" id="{A3F7200A-188E-18A6-4555-B49145574460}"/>
              </a:ext>
            </a:extLst>
          </p:cNvPr>
          <p:cNvSpPr/>
          <p:nvPr/>
        </p:nvSpPr>
        <p:spPr>
          <a:xfrm>
            <a:off x="121903" y="4110348"/>
            <a:ext cx="1953192" cy="1813038"/>
          </a:xfrm>
          <a:prstGeom prst="hexagon">
            <a:avLst/>
          </a:prstGeom>
          <a:solidFill>
            <a:srgbClr val="004C4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4" name="Oval 27">
            <a:extLst>
              <a:ext uri="{FF2B5EF4-FFF2-40B4-BE49-F238E27FC236}">
                <a16:creationId xmlns:a16="http://schemas.microsoft.com/office/drawing/2014/main" id="{457664EF-3431-9079-81CE-15136593E1DF}"/>
              </a:ext>
            </a:extLst>
          </p:cNvPr>
          <p:cNvSpPr/>
          <p:nvPr/>
        </p:nvSpPr>
        <p:spPr>
          <a:xfrm>
            <a:off x="486190" y="289240"/>
            <a:ext cx="1589787" cy="153025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42000">
                <a:schemeClr val="accent1"/>
              </a:gs>
              <a:gs pos="81000">
                <a:schemeClr val="accent4"/>
              </a:gs>
            </a:gsLst>
            <a:lin ang="16200000" scaled="1"/>
            <a:tileRect/>
          </a:gra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1"/>
          </a:p>
        </p:txBody>
      </p:sp>
      <p:pic>
        <p:nvPicPr>
          <p:cNvPr id="35" name="Graphic 28" descr="Octopus with solid fill">
            <a:extLst>
              <a:ext uri="{FF2B5EF4-FFF2-40B4-BE49-F238E27FC236}">
                <a16:creationId xmlns:a16="http://schemas.microsoft.com/office/drawing/2014/main" id="{AE802A17-38CF-F9F1-2522-34FC0C2BB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446" y="128511"/>
            <a:ext cx="1813039" cy="181303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92A0549C-8E10-BE9C-6274-9CE0E1971473}"/>
              </a:ext>
            </a:extLst>
          </p:cNvPr>
          <p:cNvGrpSpPr/>
          <p:nvPr/>
        </p:nvGrpSpPr>
        <p:grpSpPr>
          <a:xfrm>
            <a:off x="1903866" y="354456"/>
            <a:ext cx="9687769" cy="1378979"/>
            <a:chOff x="1903866" y="354456"/>
            <a:chExt cx="9687769" cy="1378979"/>
          </a:xfrm>
        </p:grpSpPr>
        <p:sp>
          <p:nvSpPr>
            <p:cNvPr id="38" name="pole tekstowe 37">
              <a:extLst>
                <a:ext uri="{FF2B5EF4-FFF2-40B4-BE49-F238E27FC236}">
                  <a16:creationId xmlns:a16="http://schemas.microsoft.com/office/drawing/2014/main" id="{672C858A-764F-5F3C-0824-546462A84A5C}"/>
                </a:ext>
              </a:extLst>
            </p:cNvPr>
            <p:cNvSpPr txBox="1"/>
            <p:nvPr/>
          </p:nvSpPr>
          <p:spPr>
            <a:xfrm>
              <a:off x="1903866" y="354456"/>
              <a:ext cx="4872250" cy="861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1" dirty="0">
                  <a:ln>
                    <a:solidFill>
                      <a:schemeClr val="bg2"/>
                    </a:solidFill>
                  </a:ln>
                  <a:gradFill flip="none" rotWithShape="1">
                    <a:gsLst>
                      <a:gs pos="8392">
                        <a:schemeClr val="accent1">
                          <a:lumMod val="75000"/>
                        </a:schemeClr>
                      </a:gs>
                      <a:gs pos="41000">
                        <a:schemeClr val="accent1"/>
                      </a:gs>
                      <a:gs pos="73000">
                        <a:schemeClr val="accent4"/>
                      </a:gs>
                    </a:gsLst>
                    <a:lin ang="16200000" scaled="1"/>
                    <a:tileRect/>
                  </a:gradFill>
                  <a:latin typeface="STHupo" panose="02010800040101010101" pitchFamily="2" charset="-122"/>
                  <a:ea typeface="STHupo" panose="02010800040101010101" pitchFamily="2" charset="-122"/>
                </a:rPr>
                <a:t>KRAKEN</a:t>
              </a:r>
              <a:endParaRPr lang="pl-PL" sz="5001" dirty="0"/>
            </a:p>
          </p:txBody>
        </p:sp>
        <p:sp>
          <p:nvSpPr>
            <p:cNvPr id="39" name="pole tekstowe 38">
              <a:extLst>
                <a:ext uri="{FF2B5EF4-FFF2-40B4-BE49-F238E27FC236}">
                  <a16:creationId xmlns:a16="http://schemas.microsoft.com/office/drawing/2014/main" id="{805B727B-68F1-3217-F558-01C9A33BD86F}"/>
                </a:ext>
              </a:extLst>
            </p:cNvPr>
            <p:cNvSpPr txBox="1"/>
            <p:nvPr/>
          </p:nvSpPr>
          <p:spPr>
            <a:xfrm>
              <a:off x="1903867" y="871532"/>
              <a:ext cx="3721290" cy="861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1" dirty="0">
                  <a:ln>
                    <a:solidFill>
                      <a:schemeClr val="bg2"/>
                    </a:solidFill>
                  </a:ln>
                  <a:gradFill flip="none" rotWithShape="1">
                    <a:gsLst>
                      <a:gs pos="8392">
                        <a:schemeClr val="accent1">
                          <a:lumMod val="75000"/>
                        </a:schemeClr>
                      </a:gs>
                      <a:gs pos="41000">
                        <a:schemeClr val="accent1"/>
                      </a:gs>
                      <a:gs pos="73000">
                        <a:schemeClr val="accent4"/>
                      </a:gs>
                    </a:gsLst>
                    <a:lin ang="16200000" scaled="1"/>
                    <a:tileRect/>
                  </a:gradFill>
                  <a:latin typeface="STHupo" panose="02010800040101010101" pitchFamily="2" charset="-122"/>
                  <a:ea typeface="STHupo" panose="02010800040101010101" pitchFamily="2" charset="-122"/>
                </a:rPr>
                <a:t>KOFFEE</a:t>
              </a:r>
              <a:endParaRPr lang="pl-PL" sz="5001" dirty="0"/>
            </a:p>
          </p:txBody>
        </p:sp>
        <p:sp>
          <p:nvSpPr>
            <p:cNvPr id="40" name="pole tekstowe 39">
              <a:extLst>
                <a:ext uri="{FF2B5EF4-FFF2-40B4-BE49-F238E27FC236}">
                  <a16:creationId xmlns:a16="http://schemas.microsoft.com/office/drawing/2014/main" id="{5D278430-A075-478B-C318-14EE9AB0D172}"/>
                </a:ext>
              </a:extLst>
            </p:cNvPr>
            <p:cNvSpPr txBox="1"/>
            <p:nvPr/>
          </p:nvSpPr>
          <p:spPr>
            <a:xfrm>
              <a:off x="4755627" y="673899"/>
              <a:ext cx="6836008" cy="861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5001" dirty="0">
                  <a:gradFill flip="none" rotWithShape="1">
                    <a:gsLst>
                      <a:gs pos="0">
                        <a:schemeClr val="accent6">
                          <a:lumMod val="40000"/>
                          <a:lumOff val="60000"/>
                        </a:schemeClr>
                      </a:gs>
                      <a:gs pos="55000">
                        <a:schemeClr val="accent6">
                          <a:lumMod val="95000"/>
                          <a:lumOff val="5000"/>
                        </a:schemeClr>
                      </a:gs>
                      <a:gs pos="100000">
                        <a:schemeClr val="accent6">
                          <a:lumMod val="60000"/>
                        </a:schemeClr>
                      </a:gs>
                    </a:gsLst>
                    <a:lin ang="5400000" scaled="1"/>
                    <a:tileRect/>
                  </a:gradFill>
                  <a:effectLst>
                    <a:reflection blurRad="6350" stA="50000" endA="300" endPos="50000" dist="29997" dir="5400000" sy="-100000" algn="bl" rotWithShape="0"/>
                  </a:effectLst>
                  <a:latin typeface="STHupo" panose="02010800040101010101" pitchFamily="2" charset="-122"/>
                  <a:ea typeface="STHupo" panose="02010800040101010101" pitchFamily="2" charset="-122"/>
                </a:rPr>
                <a:t>2023</a:t>
              </a:r>
              <a:r>
                <a:rPr lang="pl-PL" sz="5001" dirty="0">
                  <a:gradFill flip="none" rotWithShape="1">
                    <a:gsLst>
                      <a:gs pos="0">
                        <a:schemeClr val="accent6">
                          <a:lumMod val="40000"/>
                          <a:lumOff val="60000"/>
                        </a:schemeClr>
                      </a:gs>
                      <a:gs pos="46000">
                        <a:schemeClr val="accent6">
                          <a:lumMod val="95000"/>
                          <a:lumOff val="5000"/>
                        </a:schemeClr>
                      </a:gs>
                      <a:gs pos="100000">
                        <a:schemeClr val="accent6">
                          <a:lumMod val="60000"/>
                        </a:schemeClr>
                      </a:gs>
                    </a:gsLst>
                    <a:lin ang="2700000" scaled="1"/>
                    <a:tileRect/>
                  </a:gradFill>
                  <a:effectLst>
                    <a:reflection blurRad="6350" stA="50000" endA="300" endPos="50000" dist="29997" dir="5400000" sy="-100000" algn="bl" rotWithShape="0"/>
                  </a:effectLst>
                  <a:latin typeface="STHupo" panose="02010800040101010101" pitchFamily="2" charset="-122"/>
                  <a:ea typeface="STHupo" panose="02010800040101010101" pitchFamily="2" charset="-122"/>
                </a:rPr>
                <a:t> </a:t>
              </a:r>
              <a:r>
                <a:rPr lang="pl-PL" sz="5001" dirty="0">
                  <a:gradFill flip="none" rotWithShape="1">
                    <a:gsLst>
                      <a:gs pos="0">
                        <a:schemeClr val="accent6">
                          <a:lumMod val="40000"/>
                          <a:lumOff val="60000"/>
                        </a:schemeClr>
                      </a:gs>
                      <a:gs pos="55000">
                        <a:schemeClr val="accent6">
                          <a:lumMod val="95000"/>
                          <a:lumOff val="5000"/>
                        </a:schemeClr>
                      </a:gs>
                      <a:gs pos="100000">
                        <a:schemeClr val="accent6">
                          <a:lumMod val="60000"/>
                        </a:schemeClr>
                      </a:gs>
                    </a:gsLst>
                    <a:lin ang="5400000" scaled="1"/>
                    <a:tileRect/>
                  </a:gradFill>
                  <a:effectLst>
                    <a:reflection blurRad="6350" stA="50000" endA="300" endPos="50000" dist="29997" dir="5400000" sy="-100000" algn="bl" rotWithShape="0"/>
                  </a:effectLst>
                  <a:latin typeface="STHupo" panose="02010800040101010101" pitchFamily="2" charset="-122"/>
                  <a:ea typeface="STHupo" panose="02010800040101010101" pitchFamily="2" charset="-122"/>
                </a:rPr>
                <a:t>HALF-TIME</a:t>
              </a:r>
              <a:r>
                <a:rPr lang="pl-PL" sz="5001" dirty="0">
                  <a:gradFill flip="none" rotWithShape="1">
                    <a:gsLst>
                      <a:gs pos="0">
                        <a:schemeClr val="accent6">
                          <a:lumMod val="40000"/>
                          <a:lumOff val="60000"/>
                        </a:schemeClr>
                      </a:gs>
                      <a:gs pos="46000">
                        <a:schemeClr val="accent6">
                          <a:lumMod val="95000"/>
                          <a:lumOff val="5000"/>
                        </a:schemeClr>
                      </a:gs>
                      <a:gs pos="100000">
                        <a:schemeClr val="accent6">
                          <a:lumMod val="60000"/>
                        </a:schemeClr>
                      </a:gs>
                    </a:gsLst>
                    <a:lin ang="2700000" scaled="1"/>
                    <a:tileRect/>
                  </a:gradFill>
                  <a:effectLst>
                    <a:reflection blurRad="6350" stA="50000" endA="300" endPos="50000" dist="29997" dir="5400000" sy="-100000" algn="bl" rotWithShape="0"/>
                  </a:effectLst>
                  <a:latin typeface="STHupo" panose="02010800040101010101" pitchFamily="2" charset="-122"/>
                  <a:ea typeface="STHupo" panose="02010800040101010101" pitchFamily="2" charset="-122"/>
                </a:rPr>
                <a:t> </a:t>
              </a:r>
              <a:r>
                <a:rPr lang="pl-PL" sz="5001" dirty="0">
                  <a:gradFill flip="none" rotWithShape="1">
                    <a:gsLst>
                      <a:gs pos="0">
                        <a:schemeClr val="accent6">
                          <a:lumMod val="40000"/>
                          <a:lumOff val="60000"/>
                        </a:schemeClr>
                      </a:gs>
                      <a:gs pos="55000">
                        <a:schemeClr val="accent6">
                          <a:lumMod val="95000"/>
                          <a:lumOff val="5000"/>
                        </a:schemeClr>
                      </a:gs>
                      <a:gs pos="100000">
                        <a:schemeClr val="accent6">
                          <a:lumMod val="60000"/>
                        </a:schemeClr>
                      </a:gs>
                    </a:gsLst>
                    <a:lin ang="5400000" scaled="1"/>
                    <a:tileRect/>
                  </a:gradFill>
                  <a:effectLst>
                    <a:reflection blurRad="6350" stA="50000" endA="300" endPos="50000" dist="29997" dir="5400000" sy="-100000" algn="bl" rotWithShape="0"/>
                  </a:effectLst>
                  <a:latin typeface="STHupo" panose="02010800040101010101" pitchFamily="2" charset="-122"/>
                  <a:ea typeface="STHupo" panose="02010800040101010101" pitchFamily="2" charset="-122"/>
                </a:rPr>
                <a:t>REVIEW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84931CC-6050-7A52-F6D9-E2D43C15A065}"/>
              </a:ext>
            </a:extLst>
          </p:cNvPr>
          <p:cNvSpPr txBox="1"/>
          <p:nvPr/>
        </p:nvSpPr>
        <p:spPr>
          <a:xfrm>
            <a:off x="673219" y="2063614"/>
            <a:ext cx="108455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Welcome to the 2023 Sales Review report for Kraken Koffee’s </a:t>
            </a:r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NEW FLORIDA SALES REGION! 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In the visuals below, you will learn all about our brilliant team’s performance across our three flagship stores. We’ll cover insights from a range of strategic areas, pinpoint specific opportunities for improvement and forecast the sales for July 2023.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8A8506-AB46-0201-F459-973E308DD4C3}"/>
              </a:ext>
            </a:extLst>
          </p:cNvPr>
          <p:cNvSpPr txBox="1"/>
          <p:nvPr/>
        </p:nvSpPr>
        <p:spPr>
          <a:xfrm>
            <a:off x="365446" y="3442650"/>
            <a:ext cx="1466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004C47"/>
                </a:solidFill>
                <a:latin typeface="Bahnschrift Condensed" panose="020B0502040204020203" pitchFamily="34" charset="0"/>
              </a:rPr>
              <a:t>TOP # NUMBER OF PURCHASES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6AE8B3-1AF8-693F-08C9-6DB8176518EF}"/>
              </a:ext>
            </a:extLst>
          </p:cNvPr>
          <p:cNvSpPr txBox="1"/>
          <p:nvPr/>
        </p:nvSpPr>
        <p:spPr>
          <a:xfrm>
            <a:off x="1956252" y="6813652"/>
            <a:ext cx="1615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049084"/>
                </a:solidFill>
                <a:latin typeface="Bahnschrift Condensed" panose="020B0502040204020203" pitchFamily="34" charset="0"/>
              </a:rPr>
              <a:t>TOTAL SALES ($)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592ED-16E3-FF3B-2E30-B0BA7C7A0AAE}"/>
              </a:ext>
            </a:extLst>
          </p:cNvPr>
          <p:cNvSpPr txBox="1"/>
          <p:nvPr/>
        </p:nvSpPr>
        <p:spPr>
          <a:xfrm>
            <a:off x="5262361" y="6821626"/>
            <a:ext cx="1665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4BEAB2"/>
                </a:solidFill>
                <a:latin typeface="Bahnschrift Condensed" panose="020B0502040204020203" pitchFamily="34" charset="0"/>
              </a:rPr>
              <a:t># OF NEW STORES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9622FA-A4CB-5596-4F66-61CB774FEF1E}"/>
              </a:ext>
            </a:extLst>
          </p:cNvPr>
          <p:cNvSpPr txBox="1"/>
          <p:nvPr/>
        </p:nvSpPr>
        <p:spPr>
          <a:xfrm>
            <a:off x="7027610" y="3419915"/>
            <a:ext cx="1466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50D463"/>
                </a:solidFill>
                <a:latin typeface="Bahnschrift Condensed" panose="020B0502040204020203" pitchFamily="34" charset="0"/>
              </a:rPr>
              <a:t>TOTAL # OF MENU ITEMS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66F36-271D-0E80-FC6D-8CD72C87989B}"/>
              </a:ext>
            </a:extLst>
          </p:cNvPr>
          <p:cNvSpPr txBox="1"/>
          <p:nvPr/>
        </p:nvSpPr>
        <p:spPr>
          <a:xfrm>
            <a:off x="8618416" y="6821626"/>
            <a:ext cx="1615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B1952D"/>
                </a:solidFill>
                <a:latin typeface="Bahnschrift Condensed" panose="020B0502040204020203" pitchFamily="34" charset="0"/>
              </a:rPr>
              <a:t>BEST SELLER ($)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CE519F-4D80-C371-50A4-52ACF1882D9A}"/>
              </a:ext>
            </a:extLst>
          </p:cNvPr>
          <p:cNvSpPr txBox="1"/>
          <p:nvPr/>
        </p:nvSpPr>
        <p:spPr>
          <a:xfrm>
            <a:off x="10357800" y="3419915"/>
            <a:ext cx="1466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EFB251"/>
                </a:solidFill>
                <a:latin typeface="Bahnschrift Condensed" panose="020B0502040204020203" pitchFamily="34" charset="0"/>
              </a:rPr>
              <a:t>BEST SELLER (QUANTITY)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0CB581-42E3-6FD8-4D92-492A44E8E002}"/>
              </a:ext>
            </a:extLst>
          </p:cNvPr>
          <p:cNvSpPr txBox="1"/>
          <p:nvPr/>
        </p:nvSpPr>
        <p:spPr>
          <a:xfrm>
            <a:off x="3696529" y="3435103"/>
            <a:ext cx="1466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0DE9D2"/>
                </a:solidFill>
                <a:latin typeface="Bahnschrift Condensed" panose="020B0502040204020203" pitchFamily="34" charset="0"/>
              </a:rPr>
              <a:t>AVERAGE ORDER SIZE</a:t>
            </a:r>
          </a:p>
        </p:txBody>
      </p:sp>
      <p:pic>
        <p:nvPicPr>
          <p:cNvPr id="33" name="Graphic 32" descr="Seaweed with solid fill">
            <a:extLst>
              <a:ext uri="{FF2B5EF4-FFF2-40B4-BE49-F238E27FC236}">
                <a16:creationId xmlns:a16="http://schemas.microsoft.com/office/drawing/2014/main" id="{95E8ECA1-1558-2471-5A6F-55DD72FAC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-48942" y="25821357"/>
            <a:ext cx="1170261" cy="1170261"/>
          </a:xfrm>
          <a:prstGeom prst="rect">
            <a:avLst/>
          </a:prstGeom>
        </p:spPr>
      </p:pic>
      <p:pic>
        <p:nvPicPr>
          <p:cNvPr id="37" name="Graphic 36" descr="Seaweed with solid fill">
            <a:extLst>
              <a:ext uri="{FF2B5EF4-FFF2-40B4-BE49-F238E27FC236}">
                <a16:creationId xmlns:a16="http://schemas.microsoft.com/office/drawing/2014/main" id="{97FC0DAD-217F-9A2D-3317-6767867E61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3130" y="26026914"/>
            <a:ext cx="964704" cy="964704"/>
          </a:xfrm>
          <a:prstGeom prst="rect">
            <a:avLst/>
          </a:prstGeom>
        </p:spPr>
      </p:pic>
      <p:pic>
        <p:nvPicPr>
          <p:cNvPr id="42" name="Graphic 41" descr="Seaweed with solid fill">
            <a:extLst>
              <a:ext uri="{FF2B5EF4-FFF2-40B4-BE49-F238E27FC236}">
                <a16:creationId xmlns:a16="http://schemas.microsoft.com/office/drawing/2014/main" id="{A2F25236-EE20-31E8-7F05-E5E79B8C87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82895" y="26026914"/>
            <a:ext cx="964704" cy="964704"/>
          </a:xfrm>
          <a:prstGeom prst="rect">
            <a:avLst/>
          </a:prstGeom>
        </p:spPr>
      </p:pic>
      <p:pic>
        <p:nvPicPr>
          <p:cNvPr id="46" name="Graphic 45" descr="Shell with solid fill">
            <a:extLst>
              <a:ext uri="{FF2B5EF4-FFF2-40B4-BE49-F238E27FC236}">
                <a16:creationId xmlns:a16="http://schemas.microsoft.com/office/drawing/2014/main" id="{4FD21C3F-70AE-CA96-269D-149DF3FA5D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17336" y="5766117"/>
            <a:ext cx="1286658" cy="1286658"/>
          </a:xfrm>
          <a:prstGeom prst="rect">
            <a:avLst/>
          </a:prstGeom>
        </p:spPr>
      </p:pic>
      <p:pic>
        <p:nvPicPr>
          <p:cNvPr id="50" name="Graphic 49" descr="Fish with solid fill">
            <a:extLst>
              <a:ext uri="{FF2B5EF4-FFF2-40B4-BE49-F238E27FC236}">
                <a16:creationId xmlns:a16="http://schemas.microsoft.com/office/drawing/2014/main" id="{0DCE2613-6A6E-A5D9-2FAD-2379C6FAC6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69471" y="4050068"/>
            <a:ext cx="1286658" cy="1286658"/>
          </a:xfrm>
          <a:prstGeom prst="rect">
            <a:avLst/>
          </a:prstGeom>
        </p:spPr>
      </p:pic>
      <p:pic>
        <p:nvPicPr>
          <p:cNvPr id="52" name="Graphic 51" descr="Crab with solid fill">
            <a:extLst>
              <a:ext uri="{FF2B5EF4-FFF2-40B4-BE49-F238E27FC236}">
                <a16:creationId xmlns:a16="http://schemas.microsoft.com/office/drawing/2014/main" id="{52AAFC93-CA7B-901D-AB20-35DA033AA64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82875" y="3789046"/>
            <a:ext cx="1286658" cy="1286658"/>
          </a:xfrm>
          <a:prstGeom prst="rect">
            <a:avLst/>
          </a:prstGeom>
        </p:spPr>
      </p:pic>
      <p:pic>
        <p:nvPicPr>
          <p:cNvPr id="54" name="Graphic 53" descr="Wave with solid fill">
            <a:extLst>
              <a:ext uri="{FF2B5EF4-FFF2-40B4-BE49-F238E27FC236}">
                <a16:creationId xmlns:a16="http://schemas.microsoft.com/office/drawing/2014/main" id="{92991078-3A57-13C2-2296-177573472FB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06894" y="5766117"/>
            <a:ext cx="1286658" cy="1286658"/>
          </a:xfrm>
          <a:prstGeom prst="rect">
            <a:avLst/>
          </a:prstGeom>
        </p:spPr>
      </p:pic>
      <p:pic>
        <p:nvPicPr>
          <p:cNvPr id="56" name="Graphic 55" descr="Palm tree with solid fill">
            <a:extLst>
              <a:ext uri="{FF2B5EF4-FFF2-40B4-BE49-F238E27FC236}">
                <a16:creationId xmlns:a16="http://schemas.microsoft.com/office/drawing/2014/main" id="{173CFC89-ED58-1AD1-0E36-FA7909674FD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05342" y="3916378"/>
            <a:ext cx="1286658" cy="1286658"/>
          </a:xfrm>
          <a:prstGeom prst="rect">
            <a:avLst/>
          </a:prstGeom>
        </p:spPr>
      </p:pic>
      <p:pic>
        <p:nvPicPr>
          <p:cNvPr id="57" name="Graphic 56" descr="Seaweed with solid fill">
            <a:extLst>
              <a:ext uri="{FF2B5EF4-FFF2-40B4-BE49-F238E27FC236}">
                <a16:creationId xmlns:a16="http://schemas.microsoft.com/office/drawing/2014/main" id="{44BE6896-B320-3037-546B-AA7D81B529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4259" y="25821366"/>
            <a:ext cx="1170261" cy="1170261"/>
          </a:xfrm>
          <a:prstGeom prst="rect">
            <a:avLst/>
          </a:prstGeom>
        </p:spPr>
      </p:pic>
      <p:pic>
        <p:nvPicPr>
          <p:cNvPr id="58" name="Graphic 57" descr="Fish with solid fill">
            <a:extLst>
              <a:ext uri="{FF2B5EF4-FFF2-40B4-BE49-F238E27FC236}">
                <a16:creationId xmlns:a16="http://schemas.microsoft.com/office/drawing/2014/main" id="{3847AF9C-30ED-4F64-BDE4-CACAB486C2F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505484" y="12719911"/>
            <a:ext cx="1097867" cy="1097867"/>
          </a:xfrm>
          <a:prstGeom prst="rect">
            <a:avLst/>
          </a:prstGeom>
        </p:spPr>
      </p:pic>
      <p:pic>
        <p:nvPicPr>
          <p:cNvPr id="62" name="Graphic 61" descr="Clownfish with solid fill">
            <a:extLst>
              <a:ext uri="{FF2B5EF4-FFF2-40B4-BE49-F238E27FC236}">
                <a16:creationId xmlns:a16="http://schemas.microsoft.com/office/drawing/2014/main" id="{B0309661-9C61-B780-0F73-24B9C2626E2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239329" y="19702587"/>
            <a:ext cx="914400" cy="914400"/>
          </a:xfrm>
          <a:prstGeom prst="rect">
            <a:avLst/>
          </a:prstGeom>
        </p:spPr>
      </p:pic>
      <p:pic>
        <p:nvPicPr>
          <p:cNvPr id="63" name="Graphic 62" descr="Seahorse with solid fill">
            <a:extLst>
              <a:ext uri="{FF2B5EF4-FFF2-40B4-BE49-F238E27FC236}">
                <a16:creationId xmlns:a16="http://schemas.microsoft.com/office/drawing/2014/main" id="{97CE8438-6CFE-9216-70D7-9FB36E95B5F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17013" y="14178935"/>
            <a:ext cx="487363" cy="487363"/>
          </a:xfrm>
          <a:prstGeom prst="rect">
            <a:avLst/>
          </a:prstGeom>
        </p:spPr>
      </p:pic>
      <p:pic>
        <p:nvPicPr>
          <p:cNvPr id="65" name="Graphic 64" descr="Fish with solid fill">
            <a:extLst>
              <a:ext uri="{FF2B5EF4-FFF2-40B4-BE49-F238E27FC236}">
                <a16:creationId xmlns:a16="http://schemas.microsoft.com/office/drawing/2014/main" id="{C5494016-AD8B-651D-C229-19CF89257CA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28275" y="13219947"/>
            <a:ext cx="684095" cy="684095"/>
          </a:xfrm>
          <a:prstGeom prst="rect">
            <a:avLst/>
          </a:prstGeom>
        </p:spPr>
      </p:pic>
      <p:pic>
        <p:nvPicPr>
          <p:cNvPr id="66" name="Graphic 65" descr="Crab with solid fill">
            <a:extLst>
              <a:ext uri="{FF2B5EF4-FFF2-40B4-BE49-F238E27FC236}">
                <a16:creationId xmlns:a16="http://schemas.microsoft.com/office/drawing/2014/main" id="{9ED20476-4AD7-D3D8-67F8-EC56DEB255C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093561" y="13319583"/>
            <a:ext cx="885829" cy="885829"/>
          </a:xfrm>
          <a:prstGeom prst="rect">
            <a:avLst/>
          </a:prstGeom>
        </p:spPr>
      </p:pic>
      <p:pic>
        <p:nvPicPr>
          <p:cNvPr id="5" name="Graphic 4" descr="Seahorse with solid fill">
            <a:extLst>
              <a:ext uri="{FF2B5EF4-FFF2-40B4-BE49-F238E27FC236}">
                <a16:creationId xmlns:a16="http://schemas.microsoft.com/office/drawing/2014/main" id="{14549A1C-9C46-A120-0AA2-B77DA484F54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-51012" y="1450903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1846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Niestandardowy 1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7FCB84"/>
      </a:accent3>
      <a:accent4>
        <a:srgbClr val="EFB251"/>
      </a:accent4>
      <a:accent5>
        <a:srgbClr val="636363"/>
      </a:accent5>
      <a:accent6>
        <a:srgbClr val="004C47"/>
      </a:accent6>
      <a:hlink>
        <a:srgbClr val="8F8F8F"/>
      </a:hlink>
      <a:folHlink>
        <a:srgbClr val="A5A5A5"/>
      </a:folHlink>
    </a:clrScheme>
    <a:fontScheme name="Motyw pakietu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535</TotalTime>
  <Words>135</Words>
  <Application>Microsoft Office PowerPoint</Application>
  <PresentationFormat>Custom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STCaiyun</vt:lpstr>
      <vt:lpstr>STHupo</vt:lpstr>
      <vt:lpstr>Aptos</vt:lpstr>
      <vt:lpstr>Aptos Display</vt:lpstr>
      <vt:lpstr>Arial</vt:lpstr>
      <vt:lpstr>Bahnschrift Condensed</vt:lpstr>
      <vt:lpstr>Motyw pakietu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Chandler</dc:creator>
  <cp:lastModifiedBy>Piotr Puchalski</cp:lastModifiedBy>
  <cp:revision>5</cp:revision>
  <dcterms:created xsi:type="dcterms:W3CDTF">2023-11-22T13:54:02Z</dcterms:created>
  <dcterms:modified xsi:type="dcterms:W3CDTF">2025-07-09T16:41:02Z</dcterms:modified>
</cp:coreProperties>
</file>