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4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53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37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775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874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5752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7036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447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55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09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765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020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9405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128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541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50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3DE460F-31F1-4D93-9DDB-AB43775F3B07}" type="datetimeFigureOut">
              <a:rPr lang="pl-PL" smtClean="0"/>
              <a:t>10.09.2025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4C998AD-87DE-47AA-ABAD-02D46BF5389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703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517719-D3F1-23B6-B27E-3A399800DDB1}"/>
              </a:ext>
            </a:extLst>
          </p:cNvPr>
          <p:cNvSpPr/>
          <p:nvPr/>
        </p:nvSpPr>
        <p:spPr>
          <a:xfrm>
            <a:off x="0" y="-6626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Campaign Performance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AE0267-00B5-57EA-645B-E277450770EF}"/>
              </a:ext>
            </a:extLst>
          </p:cNvPr>
          <p:cNvSpPr/>
          <p:nvPr/>
        </p:nvSpPr>
        <p:spPr>
          <a:xfrm>
            <a:off x="0" y="6570312"/>
            <a:ext cx="12192000" cy="287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spc="300" dirty="0"/>
              <a:t>Developed by Piotr Puchalski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281886-B62B-36E8-781C-DC6C78A53D86}"/>
              </a:ext>
            </a:extLst>
          </p:cNvPr>
          <p:cNvSpPr/>
          <p:nvPr/>
        </p:nvSpPr>
        <p:spPr>
          <a:xfrm>
            <a:off x="0" y="6534625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CB45834-DFFE-F12B-0911-1B015FFFC938}"/>
              </a:ext>
            </a:extLst>
          </p:cNvPr>
          <p:cNvSpPr/>
          <p:nvPr/>
        </p:nvSpPr>
        <p:spPr>
          <a:xfrm rot="13099265">
            <a:off x="10343390" y="-444134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rgbClr val="1232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3F985BC-9D87-FE3B-E358-509DB12BE9A0}"/>
              </a:ext>
            </a:extLst>
          </p:cNvPr>
          <p:cNvSpPr/>
          <p:nvPr/>
        </p:nvSpPr>
        <p:spPr>
          <a:xfrm rot="13099265">
            <a:off x="6758677" y="-450760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F098DA0-9BC8-6CD6-E1C3-EB90E53AFC72}"/>
              </a:ext>
            </a:extLst>
          </p:cNvPr>
          <p:cNvSpPr/>
          <p:nvPr/>
        </p:nvSpPr>
        <p:spPr>
          <a:xfrm rot="13099265">
            <a:off x="7953581" y="-450761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9C9777E-40AA-7116-A716-344A06C95FC3}"/>
              </a:ext>
            </a:extLst>
          </p:cNvPr>
          <p:cNvSpPr/>
          <p:nvPr/>
        </p:nvSpPr>
        <p:spPr>
          <a:xfrm rot="13099265">
            <a:off x="9148485" y="-444135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0BC24-C48F-A22A-0037-F49B04EAD733}"/>
              </a:ext>
            </a:extLst>
          </p:cNvPr>
          <p:cNvSpPr/>
          <p:nvPr/>
        </p:nvSpPr>
        <p:spPr>
          <a:xfrm>
            <a:off x="0" y="353061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C1560F-48EC-9120-2385-B8552126714B}"/>
              </a:ext>
            </a:extLst>
          </p:cNvPr>
          <p:cNvSpPr txBox="1"/>
          <p:nvPr/>
        </p:nvSpPr>
        <p:spPr>
          <a:xfrm>
            <a:off x="9875280" y="-40110"/>
            <a:ext cx="26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effectLst>
                  <a:glow rad="88900">
                    <a:schemeClr val="accent5">
                      <a:alpha val="30000"/>
                    </a:schemeClr>
                  </a:glow>
                  <a:reflection blurRad="6350" stA="50000" endA="300" endPos="42000" dist="25400" dir="5400000" sy="-100000" algn="bl" rotWithShape="0"/>
                </a:effectLst>
                <a:latin typeface="Bauhaus 93" panose="04030905020B02020C02" pitchFamily="82" charset="0"/>
              </a:rPr>
              <a:t>MARKET  MINDZ</a:t>
            </a:r>
          </a:p>
        </p:txBody>
      </p:sp>
      <p:pic>
        <p:nvPicPr>
          <p:cNvPr id="38" name="Graphic 37" descr="Lightning bolt with solid fill">
            <a:extLst>
              <a:ext uri="{FF2B5EF4-FFF2-40B4-BE49-F238E27FC236}">
                <a16:creationId xmlns:a16="http://schemas.microsoft.com/office/drawing/2014/main" id="{5EE93A65-7DB5-FC9B-8E4E-673A076D2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6265" y="5505"/>
            <a:ext cx="361121" cy="361121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23989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DC6F4-51BA-B5B9-8EBC-2CF31968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69C869C-615B-887F-9671-D0361EE46410}"/>
              </a:ext>
            </a:extLst>
          </p:cNvPr>
          <p:cNvSpPr/>
          <p:nvPr/>
        </p:nvSpPr>
        <p:spPr>
          <a:xfrm>
            <a:off x="0" y="-6626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Buyer Composition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A6C0F-F2AA-ADCA-ACD9-9689B39524C8}"/>
              </a:ext>
            </a:extLst>
          </p:cNvPr>
          <p:cNvSpPr/>
          <p:nvPr/>
        </p:nvSpPr>
        <p:spPr>
          <a:xfrm>
            <a:off x="0" y="6570312"/>
            <a:ext cx="12192000" cy="287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spc="300" dirty="0"/>
              <a:t>Developed by Piotr Puchalski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AE2E03-9751-8108-3062-BB51951DB469}"/>
              </a:ext>
            </a:extLst>
          </p:cNvPr>
          <p:cNvSpPr/>
          <p:nvPr/>
        </p:nvSpPr>
        <p:spPr>
          <a:xfrm>
            <a:off x="0" y="6534625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0745A68-ECFF-55B3-A7F9-56A15078E2D1}"/>
              </a:ext>
            </a:extLst>
          </p:cNvPr>
          <p:cNvSpPr/>
          <p:nvPr/>
        </p:nvSpPr>
        <p:spPr>
          <a:xfrm rot="13099265">
            <a:off x="10343390" y="-444134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rgbClr val="1232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A250FE5-97EC-FD01-3B72-93002CD15800}"/>
              </a:ext>
            </a:extLst>
          </p:cNvPr>
          <p:cNvSpPr/>
          <p:nvPr/>
        </p:nvSpPr>
        <p:spPr>
          <a:xfrm rot="13099265">
            <a:off x="6758677" y="-450760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F6F8D04-38BD-AAF0-645D-C29AFD492207}"/>
              </a:ext>
            </a:extLst>
          </p:cNvPr>
          <p:cNvSpPr/>
          <p:nvPr/>
        </p:nvSpPr>
        <p:spPr>
          <a:xfrm rot="13099265">
            <a:off x="7953581" y="-450761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32EC7FC-CE6B-41EC-A132-FEFF9D135D2D}"/>
              </a:ext>
            </a:extLst>
          </p:cNvPr>
          <p:cNvSpPr/>
          <p:nvPr/>
        </p:nvSpPr>
        <p:spPr>
          <a:xfrm rot="13099265">
            <a:off x="9148485" y="-444135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716EC-1E0F-7863-C310-FAAC7F109004}"/>
              </a:ext>
            </a:extLst>
          </p:cNvPr>
          <p:cNvSpPr/>
          <p:nvPr/>
        </p:nvSpPr>
        <p:spPr>
          <a:xfrm>
            <a:off x="0" y="353061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BEA9FA-C512-C242-9889-B0FB810C24AC}"/>
              </a:ext>
            </a:extLst>
          </p:cNvPr>
          <p:cNvSpPr txBox="1"/>
          <p:nvPr/>
        </p:nvSpPr>
        <p:spPr>
          <a:xfrm>
            <a:off x="9875280" y="-40110"/>
            <a:ext cx="26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effectLst>
                  <a:glow rad="88900">
                    <a:schemeClr val="accent5">
                      <a:alpha val="30000"/>
                    </a:schemeClr>
                  </a:glow>
                  <a:reflection blurRad="6350" stA="50000" endA="300" endPos="42000" dist="25400" dir="5400000" sy="-100000" algn="bl" rotWithShape="0"/>
                </a:effectLst>
                <a:latin typeface="Bauhaus 93" panose="04030905020B02020C02" pitchFamily="82" charset="0"/>
              </a:rPr>
              <a:t>MARKET  MINDZ</a:t>
            </a:r>
          </a:p>
        </p:txBody>
      </p:sp>
      <p:pic>
        <p:nvPicPr>
          <p:cNvPr id="38" name="Graphic 37" descr="Lightning bolt with solid fill">
            <a:extLst>
              <a:ext uri="{FF2B5EF4-FFF2-40B4-BE49-F238E27FC236}">
                <a16:creationId xmlns:a16="http://schemas.microsoft.com/office/drawing/2014/main" id="{1674C868-6EE1-9EB5-E94C-6BC0BF93C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6265" y="5505"/>
            <a:ext cx="361121" cy="361121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801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A5DE3-3AB5-AF05-9E0D-65388BFE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1555ED-7BE5-21B8-8BB8-C5F10A785313}"/>
              </a:ext>
            </a:extLst>
          </p:cNvPr>
          <p:cNvSpPr/>
          <p:nvPr/>
        </p:nvSpPr>
        <p:spPr>
          <a:xfrm>
            <a:off x="0" y="-6626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2000" spc="3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Purchase Drivers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432CF-2268-E962-5C4D-532936042EF3}"/>
              </a:ext>
            </a:extLst>
          </p:cNvPr>
          <p:cNvSpPr/>
          <p:nvPr/>
        </p:nvSpPr>
        <p:spPr>
          <a:xfrm>
            <a:off x="0" y="6570312"/>
            <a:ext cx="12192000" cy="287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l-PL" sz="1200" spc="300" dirty="0"/>
              <a:t>Developed by Piotr Puchalski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0224A0-6F2F-162F-79D6-F2122C1AC953}"/>
              </a:ext>
            </a:extLst>
          </p:cNvPr>
          <p:cNvSpPr/>
          <p:nvPr/>
        </p:nvSpPr>
        <p:spPr>
          <a:xfrm>
            <a:off x="0" y="6534625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2FB5467-C64B-CFF3-6C12-163D33CECCD4}"/>
              </a:ext>
            </a:extLst>
          </p:cNvPr>
          <p:cNvSpPr/>
          <p:nvPr/>
        </p:nvSpPr>
        <p:spPr>
          <a:xfrm rot="13099265">
            <a:off x="10343390" y="-444134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rgbClr val="12323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71A3D8-AFFF-3325-0572-FA8AFB08F47D}"/>
              </a:ext>
            </a:extLst>
          </p:cNvPr>
          <p:cNvSpPr/>
          <p:nvPr/>
        </p:nvSpPr>
        <p:spPr>
          <a:xfrm rot="13099265">
            <a:off x="6758677" y="-450760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98DD2DB-94CB-12D0-8BA4-A17A94D33CAF}"/>
              </a:ext>
            </a:extLst>
          </p:cNvPr>
          <p:cNvSpPr/>
          <p:nvPr/>
        </p:nvSpPr>
        <p:spPr>
          <a:xfrm rot="13099265">
            <a:off x="7953581" y="-450761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tx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A411037-7881-6F5D-2213-0045DB19CA54}"/>
              </a:ext>
            </a:extLst>
          </p:cNvPr>
          <p:cNvSpPr/>
          <p:nvPr/>
        </p:nvSpPr>
        <p:spPr>
          <a:xfrm rot="13099265">
            <a:off x="9148485" y="-444135"/>
            <a:ext cx="1572657" cy="1436512"/>
          </a:xfrm>
          <a:custGeom>
            <a:avLst/>
            <a:gdLst>
              <a:gd name="connsiteX0" fmla="*/ 1154300 w 1572657"/>
              <a:gd name="connsiteY0" fmla="*/ 789512 h 1436512"/>
              <a:gd name="connsiteX1" fmla="*/ 335675 w 1572657"/>
              <a:gd name="connsiteY1" fmla="*/ 1436512 h 1436512"/>
              <a:gd name="connsiteX2" fmla="*/ 247457 w 1572657"/>
              <a:gd name="connsiteY2" fmla="*/ 1413251 h 1436512"/>
              <a:gd name="connsiteX3" fmla="*/ 41594 w 1572657"/>
              <a:gd name="connsiteY3" fmla="*/ 1295352 h 1436512"/>
              <a:gd name="connsiteX4" fmla="*/ 0 w 1572657"/>
              <a:gd name="connsiteY4" fmla="*/ 1242950 h 1436512"/>
              <a:gd name="connsiteX5" fmla="*/ 1572657 w 1572657"/>
              <a:gd name="connsiteY5" fmla="*/ 0 h 1436512"/>
              <a:gd name="connsiteX6" fmla="*/ 1488046 w 1572657"/>
              <a:gd name="connsiteY6" fmla="*/ 94095 h 1436512"/>
              <a:gd name="connsiteX7" fmla="*/ 1175024 w 1572657"/>
              <a:gd name="connsiteY7" fmla="*/ 674276 h 1436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2657" h="1436512">
                <a:moveTo>
                  <a:pt x="1154300" y="789512"/>
                </a:moveTo>
                <a:lnTo>
                  <a:pt x="335675" y="1436512"/>
                </a:lnTo>
                <a:lnTo>
                  <a:pt x="247457" y="1413251"/>
                </a:lnTo>
                <a:cubicBezTo>
                  <a:pt x="169973" y="1385413"/>
                  <a:pt x="100195" y="1345130"/>
                  <a:pt x="41594" y="1295352"/>
                </a:cubicBezTo>
                <a:lnTo>
                  <a:pt x="0" y="1242950"/>
                </a:lnTo>
                <a:lnTo>
                  <a:pt x="1572657" y="0"/>
                </a:lnTo>
                <a:lnTo>
                  <a:pt x="1488046" y="94095"/>
                </a:lnTo>
                <a:cubicBezTo>
                  <a:pt x="1325739" y="287489"/>
                  <a:pt x="1221398" y="480883"/>
                  <a:pt x="1175024" y="674276"/>
                </a:cubicBez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681E1A-53D4-5DA9-909A-E993F836B7DA}"/>
              </a:ext>
            </a:extLst>
          </p:cNvPr>
          <p:cNvSpPr/>
          <p:nvPr/>
        </p:nvSpPr>
        <p:spPr>
          <a:xfrm>
            <a:off x="0" y="353061"/>
            <a:ext cx="12192000" cy="36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1232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8CDDF-B0CB-4054-37C0-C92C90A9EDD6}"/>
              </a:ext>
            </a:extLst>
          </p:cNvPr>
          <p:cNvSpPr txBox="1"/>
          <p:nvPr/>
        </p:nvSpPr>
        <p:spPr>
          <a:xfrm>
            <a:off x="9875280" y="-40110"/>
            <a:ext cx="2650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effectLst>
                  <a:glow rad="88900">
                    <a:schemeClr val="accent5">
                      <a:alpha val="30000"/>
                    </a:schemeClr>
                  </a:glow>
                  <a:reflection blurRad="6350" stA="50000" endA="300" endPos="42000" dist="25400" dir="5400000" sy="-100000" algn="bl" rotWithShape="0"/>
                </a:effectLst>
                <a:latin typeface="Bauhaus 93" panose="04030905020B02020C02" pitchFamily="82" charset="0"/>
              </a:rPr>
              <a:t>MARKET  MINDZ</a:t>
            </a:r>
          </a:p>
        </p:txBody>
      </p:sp>
      <p:pic>
        <p:nvPicPr>
          <p:cNvPr id="38" name="Graphic 37" descr="Lightning bolt with solid fill">
            <a:extLst>
              <a:ext uri="{FF2B5EF4-FFF2-40B4-BE49-F238E27FC236}">
                <a16:creationId xmlns:a16="http://schemas.microsoft.com/office/drawing/2014/main" id="{71ACEA7E-AF3B-5813-58EC-D7F6E6B3D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86265" y="5505"/>
            <a:ext cx="361121" cy="361121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85681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39</TotalTime>
  <Words>24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Bauhaus 93</vt:lpstr>
      <vt:lpstr>Corbel</vt:lpstr>
      <vt:lpstr>Depth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Piotr Puchalski</dc:creator>
  <cp:lastModifiedBy>Piotr Puchalski</cp:lastModifiedBy>
  <cp:revision>1</cp:revision>
  <dcterms:created xsi:type="dcterms:W3CDTF">2025-09-10T16:48:32Z</dcterms:created>
  <dcterms:modified xsi:type="dcterms:W3CDTF">2025-09-10T17:28:21Z</dcterms:modified>
</cp:coreProperties>
</file>