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7CFA2-461E-FE04-E486-DC3EAE9DA6D0}" v="500" dt="2022-12-14T23:47:25.982"/>
    <p1510:client id="{6B61C807-0FB5-46C3-B26F-8BB6DB73D549}" v="64" dt="2023-02-01T23:59:56.403"/>
    <p1510:client id="{B97D7958-21C0-4695-BCC2-7A04826DC685}" v="22" dt="2022-12-14T22:55:54.763"/>
    <p1510:client id="{B9C4F5D9-24EE-884E-D0CB-72AA64AE3208}" v="44" dt="2023-02-02T01:25:1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9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8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4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9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of chess pieces">
            <a:extLst>
              <a:ext uri="{FF2B5EF4-FFF2-40B4-BE49-F238E27FC236}">
                <a16:creationId xmlns:a16="http://schemas.microsoft.com/office/drawing/2014/main" id="{982CE8C8-AB89-A994-93B9-86C3F2434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9" r="-2" b="280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8754" y="3021000"/>
            <a:ext cx="6470692" cy="1229306"/>
          </a:xfrm>
        </p:spPr>
        <p:txBody>
          <a:bodyPr>
            <a:normAutofit/>
          </a:bodyPr>
          <a:lstStyle/>
          <a:p>
            <a:r>
              <a:rPr lang="pl-PL" sz="5000">
                <a:solidFill>
                  <a:schemeClr val="tx1"/>
                </a:solidFill>
                <a:cs typeface="Calibri Light"/>
              </a:rPr>
              <a:t>Chess Streaming Service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B06B45-B97B-2FDF-1818-859FFF1E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GCP –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components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90C88D-E6A3-1D8C-AB53-1825ED01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60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CD74B5-6944-3D59-A3E5-9C028824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err="1"/>
              <a:t>Compute</a:t>
            </a:r>
            <a:r>
              <a:rPr lang="pl-PL" dirty="0"/>
              <a:t> Engine</a:t>
            </a:r>
          </a:p>
        </p:txBody>
      </p:sp>
      <p:pic>
        <p:nvPicPr>
          <p:cNvPr id="3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7406CFAE-CEB1-6143-1D7C-A13FA27D4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06" y="2446273"/>
            <a:ext cx="10058400" cy="2181635"/>
          </a:xfrm>
        </p:spPr>
      </p:pic>
    </p:spTree>
    <p:extLst>
      <p:ext uri="{BB962C8B-B14F-4D97-AF65-F5344CB8AC3E}">
        <p14:creationId xmlns:p14="http://schemas.microsoft.com/office/powerpoint/2010/main" val="335398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B490-F01E-5906-1D7D-134907B8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Artifact</a:t>
            </a:r>
            <a:r>
              <a:rPr lang="pl-PL" dirty="0"/>
              <a:t> Registry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DF9C80EC-F69D-1A3B-590F-DDA0CCDA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05" y="2583709"/>
            <a:ext cx="6381750" cy="2809875"/>
          </a:xfrm>
        </p:spPr>
      </p:pic>
    </p:spTree>
    <p:extLst>
      <p:ext uri="{BB962C8B-B14F-4D97-AF65-F5344CB8AC3E}">
        <p14:creationId xmlns:p14="http://schemas.microsoft.com/office/powerpoint/2010/main" val="111329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B5E16-5AF4-AF7C-5FFB-AF28AAF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Cloud</a:t>
            </a:r>
            <a:r>
              <a:rPr lang="pl-PL" dirty="0"/>
              <a:t> DNS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5507CF82-E70E-1FAF-782F-A6FCC2F5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35120"/>
            <a:ext cx="10058400" cy="2907052"/>
          </a:xfrm>
        </p:spPr>
      </p:pic>
    </p:spTree>
    <p:extLst>
      <p:ext uri="{BB962C8B-B14F-4D97-AF65-F5344CB8AC3E}">
        <p14:creationId xmlns:p14="http://schemas.microsoft.com/office/powerpoint/2010/main" val="38154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0FF461-CB37-ECF4-77F0-4AA5A655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Dloud</a:t>
            </a:r>
            <a:r>
              <a:rPr lang="pl-PL" dirty="0"/>
              <a:t> </a:t>
            </a:r>
            <a:r>
              <a:rPr lang="pl-PL" dirty="0" err="1"/>
              <a:t>Domains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55244C02-ADF7-C272-BC32-CA7D02717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56950"/>
            <a:ext cx="10058400" cy="3263392"/>
          </a:xfrm>
        </p:spPr>
      </p:pic>
    </p:spTree>
    <p:extLst>
      <p:ext uri="{BB962C8B-B14F-4D97-AF65-F5344CB8AC3E}">
        <p14:creationId xmlns:p14="http://schemas.microsoft.com/office/powerpoint/2010/main" val="425644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81B3B2-A927-0E4B-6DDB-514BEA00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VPC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114B434-1183-CD79-F687-5E6FE2A42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370" y="2108201"/>
            <a:ext cx="7858220" cy="3760891"/>
          </a:xfrm>
        </p:spPr>
      </p:pic>
    </p:spTree>
    <p:extLst>
      <p:ext uri="{BB962C8B-B14F-4D97-AF65-F5344CB8AC3E}">
        <p14:creationId xmlns:p14="http://schemas.microsoft.com/office/powerpoint/2010/main" val="35061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668E2-3637-707D-FDB4-00637E19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Live </a:t>
            </a:r>
            <a:r>
              <a:rPr lang="pl-PL" dirty="0" err="1"/>
              <a:t>presentation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D7F0C6-0DF3-E97B-62B2-2D63EF95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612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RetrospectVTI</vt:lpstr>
      <vt:lpstr>Chess Streaming Service</vt:lpstr>
      <vt:lpstr>GCP – used components</vt:lpstr>
      <vt:lpstr>Cloud Compute Engine</vt:lpstr>
      <vt:lpstr>Artifact Registry</vt:lpstr>
      <vt:lpstr>Cloud DNS</vt:lpstr>
      <vt:lpstr>Dloud Domains</vt:lpstr>
      <vt:lpstr>VPC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118</cp:revision>
  <dcterms:created xsi:type="dcterms:W3CDTF">2022-12-14T22:54:24Z</dcterms:created>
  <dcterms:modified xsi:type="dcterms:W3CDTF">2023-03-26T14:09:29Z</dcterms:modified>
</cp:coreProperties>
</file>