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2" r:id="rId3"/>
    <p:sldId id="384" r:id="rId4"/>
    <p:sldId id="358" r:id="rId5"/>
    <p:sldId id="360" r:id="rId6"/>
    <p:sldId id="383" r:id="rId7"/>
    <p:sldId id="361" r:id="rId8"/>
    <p:sldId id="359" r:id="rId9"/>
    <p:sldId id="381" r:id="rId10"/>
    <p:sldId id="363" r:id="rId11"/>
    <p:sldId id="377" r:id="rId12"/>
    <p:sldId id="365" r:id="rId13"/>
    <p:sldId id="364" r:id="rId14"/>
    <p:sldId id="366" r:id="rId15"/>
    <p:sldId id="367" r:id="rId16"/>
    <p:sldId id="369" r:id="rId17"/>
    <p:sldId id="378" r:id="rId18"/>
    <p:sldId id="368" r:id="rId19"/>
    <p:sldId id="374" r:id="rId20"/>
    <p:sldId id="370" r:id="rId21"/>
    <p:sldId id="371" r:id="rId22"/>
    <p:sldId id="375" r:id="rId23"/>
    <p:sldId id="372" r:id="rId24"/>
    <p:sldId id="373" r:id="rId25"/>
    <p:sldId id="376" r:id="rId26"/>
    <p:sldId id="379" r:id="rId27"/>
    <p:sldId id="380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353744"/>
    <a:srgbClr val="E0F6EA"/>
    <a:srgbClr val="00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2A4DC-FC93-480E-B46A-FCD2A99D54E0}">
  <a:tblStyle styleId="{6272A4DC-FC93-480E-B46A-FCD2A99D54E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7D63F-FC8E-46D8-8F7B-9678828B7B80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84C96-922B-46E5-ADD8-53EBCDC201E4}">
      <dgm:prSet custT="1"/>
      <dgm:spPr/>
      <dgm:t>
        <a:bodyPr/>
        <a:lstStyle/>
        <a:p>
          <a:r>
            <a:rPr lang="pl-PL" sz="1400" b="0" i="0"/>
            <a:t>Dataset preparation – Numpy, Pandas refresher</a:t>
          </a:r>
          <a:endParaRPr lang="en-US" sz="1400"/>
        </a:p>
      </dgm:t>
    </dgm:pt>
    <dgm:pt modelId="{0E39762D-10C6-40D0-A1AD-79C7EB5D4904}" type="parTrans" cxnId="{6B87F7BC-848D-4863-BF07-DC3E1DFB33B7}">
      <dgm:prSet/>
      <dgm:spPr/>
      <dgm:t>
        <a:bodyPr/>
        <a:lstStyle/>
        <a:p>
          <a:endParaRPr lang="en-US" sz="1200"/>
        </a:p>
      </dgm:t>
    </dgm:pt>
    <dgm:pt modelId="{0D2D1EF3-9865-4F0D-9372-EA3634B385A8}" type="sibTrans" cxnId="{6B87F7BC-848D-4863-BF07-DC3E1DFB33B7}">
      <dgm:prSet custT="1"/>
      <dgm:spPr/>
      <dgm:t>
        <a:bodyPr/>
        <a:lstStyle/>
        <a:p>
          <a:endParaRPr lang="en-US" sz="1800"/>
        </a:p>
      </dgm:t>
    </dgm:pt>
    <dgm:pt modelId="{26B00285-FE39-47A9-8289-A32705813EB7}">
      <dgm:prSet custT="1"/>
      <dgm:spPr/>
      <dgm:t>
        <a:bodyPr/>
        <a:lstStyle/>
        <a:p>
          <a:r>
            <a:rPr lang="pl-PL" sz="1400" b="0" i="0"/>
            <a:t>Basic recommenders and evaluation</a:t>
          </a:r>
          <a:endParaRPr lang="en-US" sz="1400"/>
        </a:p>
      </dgm:t>
    </dgm:pt>
    <dgm:pt modelId="{D4CF267D-12C9-4359-B00F-F2CC0D0AC024}" type="parTrans" cxnId="{0B660425-ED27-4E50-832A-3AD11529D212}">
      <dgm:prSet/>
      <dgm:spPr/>
      <dgm:t>
        <a:bodyPr/>
        <a:lstStyle/>
        <a:p>
          <a:endParaRPr lang="en-US" sz="1200"/>
        </a:p>
      </dgm:t>
    </dgm:pt>
    <dgm:pt modelId="{9B1F87DD-4A41-4E2A-A9FE-011E852BAF79}" type="sibTrans" cxnId="{0B660425-ED27-4E50-832A-3AD11529D212}">
      <dgm:prSet custT="1"/>
      <dgm:spPr/>
      <dgm:t>
        <a:bodyPr/>
        <a:lstStyle/>
        <a:p>
          <a:endParaRPr lang="en-US" sz="1800"/>
        </a:p>
      </dgm:t>
    </dgm:pt>
    <dgm:pt modelId="{5752CFF4-5FF4-49BC-818F-91CDDB76750A}">
      <dgm:prSet custT="1"/>
      <dgm:spPr/>
      <dgm:t>
        <a:bodyPr/>
        <a:lstStyle/>
        <a:p>
          <a:r>
            <a:rPr lang="pl-PL" sz="1400" b="0" i="0"/>
            <a:t>Collaborative filtering (user-to-user, item-to-item) – Netflix recommender</a:t>
          </a:r>
          <a:endParaRPr lang="en-US" sz="1400"/>
        </a:p>
      </dgm:t>
    </dgm:pt>
    <dgm:pt modelId="{03343554-037C-4522-A4AF-FE1BEB645A58}" type="parTrans" cxnId="{C1022CC4-C0A3-4A99-AAF7-39CB4609DA91}">
      <dgm:prSet/>
      <dgm:spPr/>
      <dgm:t>
        <a:bodyPr/>
        <a:lstStyle/>
        <a:p>
          <a:endParaRPr lang="en-US" sz="1200"/>
        </a:p>
      </dgm:t>
    </dgm:pt>
    <dgm:pt modelId="{681C74C4-B9BE-4B38-A79D-017DED63CD4F}" type="sibTrans" cxnId="{C1022CC4-C0A3-4A99-AAF7-39CB4609DA91}">
      <dgm:prSet custT="1"/>
      <dgm:spPr/>
      <dgm:t>
        <a:bodyPr/>
        <a:lstStyle/>
        <a:p>
          <a:endParaRPr lang="en-US" sz="1800"/>
        </a:p>
      </dgm:t>
    </dgm:pt>
    <dgm:pt modelId="{21C01AEF-CA11-4EA9-8FF0-2E86BE2E6C40}">
      <dgm:prSet custT="1"/>
      <dgm:spPr/>
      <dgm:t>
        <a:bodyPr/>
        <a:lstStyle/>
        <a:p>
          <a:r>
            <a:rPr lang="pl-PL" sz="1400" b="0" i="0"/>
            <a:t>Optimizers (algorithms finding maximum/minimum of a function)</a:t>
          </a:r>
          <a:endParaRPr lang="en-US" sz="1400"/>
        </a:p>
      </dgm:t>
    </dgm:pt>
    <dgm:pt modelId="{D0E60D42-33A7-475C-9FC3-9BCF700E21B1}" type="parTrans" cxnId="{15EE3323-7F64-46F9-BDD5-94E1C02ED4A3}">
      <dgm:prSet/>
      <dgm:spPr/>
      <dgm:t>
        <a:bodyPr/>
        <a:lstStyle/>
        <a:p>
          <a:endParaRPr lang="en-US" sz="1200"/>
        </a:p>
      </dgm:t>
    </dgm:pt>
    <dgm:pt modelId="{A9C793BB-0A95-4163-BD18-13A490B73311}" type="sibTrans" cxnId="{15EE3323-7F64-46F9-BDD5-94E1C02ED4A3}">
      <dgm:prSet/>
      <dgm:spPr/>
      <dgm:t>
        <a:bodyPr/>
        <a:lstStyle/>
        <a:p>
          <a:endParaRPr lang="en-US" sz="1200"/>
        </a:p>
      </dgm:t>
    </dgm:pt>
    <dgm:pt modelId="{28A4C24E-7224-476D-8554-C18B4EF86325}">
      <dgm:prSet custT="1"/>
      <dgm:spPr/>
      <dgm:t>
        <a:bodyPr/>
        <a:lstStyle/>
        <a:p>
          <a:r>
            <a:rPr lang="pl-PL" sz="1400" b="0" i="0"/>
            <a:t>PyTorch, neural nets refresher</a:t>
          </a:r>
          <a:endParaRPr lang="en-US" sz="1400"/>
        </a:p>
      </dgm:t>
    </dgm:pt>
    <dgm:pt modelId="{76F5A860-0E8D-43F1-BAD9-495F162CA2EC}" type="parTrans" cxnId="{CA642A80-C626-490E-895E-0E0843CCD31B}">
      <dgm:prSet/>
      <dgm:spPr/>
      <dgm:t>
        <a:bodyPr/>
        <a:lstStyle/>
        <a:p>
          <a:endParaRPr lang="en-US" sz="1200"/>
        </a:p>
      </dgm:t>
    </dgm:pt>
    <dgm:pt modelId="{D40FBD87-01A9-4766-8F39-79B8316E5A35}" type="sibTrans" cxnId="{CA642A80-C626-490E-895E-0E0843CCD31B}">
      <dgm:prSet/>
      <dgm:spPr/>
      <dgm:t>
        <a:bodyPr/>
        <a:lstStyle/>
        <a:p>
          <a:endParaRPr lang="en-US" sz="1200"/>
        </a:p>
      </dgm:t>
    </dgm:pt>
    <dgm:pt modelId="{90F41A16-90E9-4B20-9816-7AEC00CA6FE0}">
      <dgm:prSet custT="1"/>
      <dgm:spPr/>
      <dgm:t>
        <a:bodyPr/>
        <a:lstStyle/>
        <a:p>
          <a:r>
            <a:rPr lang="pl-PL" sz="1400" b="0" i="0"/>
            <a:t>Neural collaborative filtering</a:t>
          </a:r>
          <a:endParaRPr lang="en-US" sz="1400"/>
        </a:p>
      </dgm:t>
    </dgm:pt>
    <dgm:pt modelId="{DD7778D6-418E-46F3-B3DF-5D56834DAD1D}" type="parTrans" cxnId="{8B93B563-1779-4E0C-993C-2439AFA289B1}">
      <dgm:prSet/>
      <dgm:spPr/>
      <dgm:t>
        <a:bodyPr/>
        <a:lstStyle/>
        <a:p>
          <a:endParaRPr lang="en-US" sz="1200"/>
        </a:p>
      </dgm:t>
    </dgm:pt>
    <dgm:pt modelId="{B3CC9FBD-38BE-415F-BCD5-D408970493F9}" type="sibTrans" cxnId="{8B93B563-1779-4E0C-993C-2439AFA289B1}">
      <dgm:prSet/>
      <dgm:spPr/>
      <dgm:t>
        <a:bodyPr/>
        <a:lstStyle/>
        <a:p>
          <a:endParaRPr lang="en-US" sz="1200"/>
        </a:p>
      </dgm:t>
    </dgm:pt>
    <dgm:pt modelId="{F7A2E8EB-EB91-4C69-9AF2-D091CA69D194}">
      <dgm:prSet custT="1"/>
      <dgm:spPr/>
      <dgm:t>
        <a:bodyPr/>
        <a:lstStyle/>
        <a:p>
          <a:r>
            <a:rPr lang="pl-PL" sz="1400" b="0" i="0"/>
            <a:t>YouTube recommender</a:t>
          </a:r>
          <a:endParaRPr lang="en-US" sz="1400"/>
        </a:p>
      </dgm:t>
    </dgm:pt>
    <dgm:pt modelId="{4811397E-F09B-444B-859B-05CDFD294009}" type="parTrans" cxnId="{BA38E07C-FC3A-40AB-B455-C88229B822CE}">
      <dgm:prSet/>
      <dgm:spPr/>
      <dgm:t>
        <a:bodyPr/>
        <a:lstStyle/>
        <a:p>
          <a:endParaRPr lang="en-US" sz="1200"/>
        </a:p>
      </dgm:t>
    </dgm:pt>
    <dgm:pt modelId="{B60FFDD6-BE74-403E-9E52-E823868D390D}" type="sibTrans" cxnId="{BA38E07C-FC3A-40AB-B455-C88229B822CE}">
      <dgm:prSet/>
      <dgm:spPr/>
      <dgm:t>
        <a:bodyPr/>
        <a:lstStyle/>
        <a:p>
          <a:endParaRPr lang="en-US" sz="1200"/>
        </a:p>
      </dgm:t>
    </dgm:pt>
    <dgm:pt modelId="{5D175ADA-86E6-41D7-8F74-D3208F83C9A4}">
      <dgm:prSet custT="1"/>
      <dgm:spPr/>
      <dgm:t>
        <a:bodyPr/>
        <a:lstStyle/>
        <a:p>
          <a:r>
            <a:rPr lang="pl-PL" sz="1400"/>
            <a:t>Content-based recommenders</a:t>
          </a:r>
          <a:endParaRPr lang="en-US" sz="1400"/>
        </a:p>
      </dgm:t>
    </dgm:pt>
    <dgm:pt modelId="{3DE67E84-0AE8-4A8C-A588-8E31F836D061}" type="parTrans" cxnId="{A5110BA3-8395-49C9-869D-F0AC108A7552}">
      <dgm:prSet/>
      <dgm:spPr/>
      <dgm:t>
        <a:bodyPr/>
        <a:lstStyle/>
        <a:p>
          <a:endParaRPr lang="en-US"/>
        </a:p>
      </dgm:t>
    </dgm:pt>
    <dgm:pt modelId="{98CC084B-D8D2-455E-A71E-88069EF39099}" type="sibTrans" cxnId="{A5110BA3-8395-49C9-869D-F0AC108A7552}">
      <dgm:prSet/>
      <dgm:spPr/>
      <dgm:t>
        <a:bodyPr/>
        <a:lstStyle/>
        <a:p>
          <a:endParaRPr lang="en-US"/>
        </a:p>
      </dgm:t>
    </dgm:pt>
    <dgm:pt modelId="{5394979B-F90F-4DBB-860B-6E50D281B0D3}">
      <dgm:prSet custT="1"/>
      <dgm:spPr/>
      <dgm:t>
        <a:bodyPr/>
        <a:lstStyle/>
        <a:p>
          <a:r>
            <a:rPr lang="pl-PL" sz="1400" b="0" i="0"/>
            <a:t>Amazon recommender</a:t>
          </a:r>
          <a:endParaRPr lang="en-US" sz="1400"/>
        </a:p>
      </dgm:t>
    </dgm:pt>
    <dgm:pt modelId="{D0E286EF-A798-4558-8BAD-03BB30C88FA9}" type="parTrans" cxnId="{E23BE32E-55D8-40F2-8976-460B0731E724}">
      <dgm:prSet/>
      <dgm:spPr/>
      <dgm:t>
        <a:bodyPr/>
        <a:lstStyle/>
        <a:p>
          <a:endParaRPr lang="en-US"/>
        </a:p>
      </dgm:t>
    </dgm:pt>
    <dgm:pt modelId="{92C39AA8-3841-449F-88E5-B42A1FB4AD1D}" type="sibTrans" cxnId="{E23BE32E-55D8-40F2-8976-460B0731E724}">
      <dgm:prSet/>
      <dgm:spPr/>
      <dgm:t>
        <a:bodyPr/>
        <a:lstStyle/>
        <a:p>
          <a:endParaRPr lang="en-US"/>
        </a:p>
      </dgm:t>
    </dgm:pt>
    <dgm:pt modelId="{2A5392D1-E1D5-4C6E-9568-0CFA57B2D905}">
      <dgm:prSet custT="1"/>
      <dgm:spPr/>
      <dgm:t>
        <a:bodyPr/>
        <a:lstStyle/>
        <a:p>
          <a:r>
            <a:rPr lang="pl-PL" sz="1400"/>
            <a:t>Neighborhood methods</a:t>
          </a:r>
          <a:endParaRPr lang="en-US" sz="1400"/>
        </a:p>
      </dgm:t>
    </dgm:pt>
    <dgm:pt modelId="{E339CD4F-0A8E-468E-B077-229B934874FD}" type="parTrans" cxnId="{2FD6BAA2-E053-429E-A4AE-C06E0C10A1A1}">
      <dgm:prSet/>
      <dgm:spPr/>
      <dgm:t>
        <a:bodyPr/>
        <a:lstStyle/>
        <a:p>
          <a:endParaRPr lang="en-US"/>
        </a:p>
      </dgm:t>
    </dgm:pt>
    <dgm:pt modelId="{4460B021-3508-4E86-B7B5-3B496F46262B}" type="sibTrans" cxnId="{2FD6BAA2-E053-429E-A4AE-C06E0C10A1A1}">
      <dgm:prSet/>
      <dgm:spPr/>
      <dgm:t>
        <a:bodyPr/>
        <a:lstStyle/>
        <a:p>
          <a:endParaRPr lang="en-US"/>
        </a:p>
      </dgm:t>
    </dgm:pt>
    <dgm:pt modelId="{64585636-181C-489B-8F7D-1023C46CD6F5}">
      <dgm:prSet custT="1"/>
      <dgm:spPr/>
      <dgm:t>
        <a:bodyPr/>
        <a:lstStyle/>
        <a:p>
          <a:r>
            <a:rPr lang="pl-PL" sz="1400"/>
            <a:t>Dimensionality reduction and matrix factorization</a:t>
          </a:r>
          <a:endParaRPr lang="en-US" sz="1400"/>
        </a:p>
      </dgm:t>
    </dgm:pt>
    <dgm:pt modelId="{E1FEEEB0-E388-457B-B7AC-FC2177DD76FA}" type="parTrans" cxnId="{15163E76-3625-4BBB-8868-37F0B715A3CF}">
      <dgm:prSet/>
      <dgm:spPr/>
      <dgm:t>
        <a:bodyPr/>
        <a:lstStyle/>
        <a:p>
          <a:endParaRPr lang="en-US"/>
        </a:p>
      </dgm:t>
    </dgm:pt>
    <dgm:pt modelId="{E7F1CB3A-1D15-447B-8552-DBAEA6629932}" type="sibTrans" cxnId="{15163E76-3625-4BBB-8868-37F0B715A3CF}">
      <dgm:prSet/>
      <dgm:spPr/>
      <dgm:t>
        <a:bodyPr/>
        <a:lstStyle/>
        <a:p>
          <a:endParaRPr lang="en-US"/>
        </a:p>
      </dgm:t>
    </dgm:pt>
    <dgm:pt modelId="{40372B84-B469-431C-90AF-2FF9BF3A3BA5}" type="pres">
      <dgm:prSet presAssocID="{98F7D63F-FC8E-46D8-8F7B-9678828B7B80}" presName="Name0" presStyleCnt="0">
        <dgm:presLayoutVars>
          <dgm:dir/>
          <dgm:animLvl val="lvl"/>
          <dgm:resizeHandles val="exact"/>
        </dgm:presLayoutVars>
      </dgm:prSet>
      <dgm:spPr/>
    </dgm:pt>
    <dgm:pt modelId="{1092F9DC-B77E-4BCD-A275-857D830E209F}" type="pres">
      <dgm:prSet presAssocID="{F7A2E8EB-EB91-4C69-9AF2-D091CA69D194}" presName="boxAndChildren" presStyleCnt="0"/>
      <dgm:spPr/>
    </dgm:pt>
    <dgm:pt modelId="{D2EFF29E-CCCB-40C0-A114-053093BEEB2A}" type="pres">
      <dgm:prSet presAssocID="{F7A2E8EB-EB91-4C69-9AF2-D091CA69D194}" presName="parentTextBox" presStyleLbl="node1" presStyleIdx="0" presStyleCnt="11"/>
      <dgm:spPr/>
    </dgm:pt>
    <dgm:pt modelId="{148D7605-BAC6-49EC-B325-8C05993335FB}" type="pres">
      <dgm:prSet presAssocID="{B3CC9FBD-38BE-415F-BCD5-D408970493F9}" presName="sp" presStyleCnt="0"/>
      <dgm:spPr/>
    </dgm:pt>
    <dgm:pt modelId="{2379A410-FA4D-477B-B7A7-7A065B70D2FC}" type="pres">
      <dgm:prSet presAssocID="{90F41A16-90E9-4B20-9816-7AEC00CA6FE0}" presName="arrowAndChildren" presStyleCnt="0"/>
      <dgm:spPr/>
    </dgm:pt>
    <dgm:pt modelId="{7D30D5EF-B40A-4CCB-BBD5-EC708A2C7D77}" type="pres">
      <dgm:prSet presAssocID="{90F41A16-90E9-4B20-9816-7AEC00CA6FE0}" presName="parentTextArrow" presStyleLbl="node1" presStyleIdx="1" presStyleCnt="11"/>
      <dgm:spPr/>
    </dgm:pt>
    <dgm:pt modelId="{4102F1E3-C575-4A28-B233-36967C9DB1AA}" type="pres">
      <dgm:prSet presAssocID="{D40FBD87-01A9-4766-8F39-79B8316E5A35}" presName="sp" presStyleCnt="0"/>
      <dgm:spPr/>
    </dgm:pt>
    <dgm:pt modelId="{DCE68E9D-43CD-4CD0-9F2C-060AE75B1637}" type="pres">
      <dgm:prSet presAssocID="{28A4C24E-7224-476D-8554-C18B4EF86325}" presName="arrowAndChildren" presStyleCnt="0"/>
      <dgm:spPr/>
    </dgm:pt>
    <dgm:pt modelId="{3E16F0BD-3CBC-40FC-B266-5D644D8E2E3F}" type="pres">
      <dgm:prSet presAssocID="{28A4C24E-7224-476D-8554-C18B4EF86325}" presName="parentTextArrow" presStyleLbl="node1" presStyleIdx="2" presStyleCnt="11"/>
      <dgm:spPr/>
    </dgm:pt>
    <dgm:pt modelId="{341B767F-D814-47D2-B071-5506C6C713C0}" type="pres">
      <dgm:prSet presAssocID="{A9C793BB-0A95-4163-BD18-13A490B73311}" presName="sp" presStyleCnt="0"/>
      <dgm:spPr/>
    </dgm:pt>
    <dgm:pt modelId="{1D687611-C764-44F5-9975-F0C884106575}" type="pres">
      <dgm:prSet presAssocID="{21C01AEF-CA11-4EA9-8FF0-2E86BE2E6C40}" presName="arrowAndChildren" presStyleCnt="0"/>
      <dgm:spPr/>
    </dgm:pt>
    <dgm:pt modelId="{4112BD1E-E7C6-49F0-A492-A99DCE30BA9F}" type="pres">
      <dgm:prSet presAssocID="{21C01AEF-CA11-4EA9-8FF0-2E86BE2E6C40}" presName="parentTextArrow" presStyleLbl="node1" presStyleIdx="3" presStyleCnt="11"/>
      <dgm:spPr/>
    </dgm:pt>
    <dgm:pt modelId="{F42DC9D6-83A9-4E22-9E80-082662E7719A}" type="pres">
      <dgm:prSet presAssocID="{681C74C4-B9BE-4B38-A79D-017DED63CD4F}" presName="sp" presStyleCnt="0"/>
      <dgm:spPr/>
    </dgm:pt>
    <dgm:pt modelId="{61AB7DBC-AB64-4086-96B7-44A3C37EB539}" type="pres">
      <dgm:prSet presAssocID="{5752CFF4-5FF4-49BC-818F-91CDDB76750A}" presName="arrowAndChildren" presStyleCnt="0"/>
      <dgm:spPr/>
    </dgm:pt>
    <dgm:pt modelId="{26A73EE2-4A36-43F3-90CC-0E6C926ECBFA}" type="pres">
      <dgm:prSet presAssocID="{5752CFF4-5FF4-49BC-818F-91CDDB76750A}" presName="parentTextArrow" presStyleLbl="node1" presStyleIdx="4" presStyleCnt="11"/>
      <dgm:spPr/>
    </dgm:pt>
    <dgm:pt modelId="{63D58DB3-6A5B-4644-893F-5469DAFE00DC}" type="pres">
      <dgm:prSet presAssocID="{E7F1CB3A-1D15-447B-8552-DBAEA6629932}" presName="sp" presStyleCnt="0"/>
      <dgm:spPr/>
    </dgm:pt>
    <dgm:pt modelId="{3EB88612-603A-4EEE-84CE-B530348A0A6B}" type="pres">
      <dgm:prSet presAssocID="{64585636-181C-489B-8F7D-1023C46CD6F5}" presName="arrowAndChildren" presStyleCnt="0"/>
      <dgm:spPr/>
    </dgm:pt>
    <dgm:pt modelId="{A957F5ED-BAEC-4F67-BC39-E6A9EC66417D}" type="pres">
      <dgm:prSet presAssocID="{64585636-181C-489B-8F7D-1023C46CD6F5}" presName="parentTextArrow" presStyleLbl="node1" presStyleIdx="5" presStyleCnt="11"/>
      <dgm:spPr/>
    </dgm:pt>
    <dgm:pt modelId="{32943106-491B-4B98-A8BB-DD98D98BFC10}" type="pres">
      <dgm:prSet presAssocID="{4460B021-3508-4E86-B7B5-3B496F46262B}" presName="sp" presStyleCnt="0"/>
      <dgm:spPr/>
    </dgm:pt>
    <dgm:pt modelId="{835F9CC7-92E8-4C6D-928A-ACAA63717C6A}" type="pres">
      <dgm:prSet presAssocID="{2A5392D1-E1D5-4C6E-9568-0CFA57B2D905}" presName="arrowAndChildren" presStyleCnt="0"/>
      <dgm:spPr/>
    </dgm:pt>
    <dgm:pt modelId="{1B5A5518-2A56-4B32-AA2F-A04FFEDF566E}" type="pres">
      <dgm:prSet presAssocID="{2A5392D1-E1D5-4C6E-9568-0CFA57B2D905}" presName="parentTextArrow" presStyleLbl="node1" presStyleIdx="6" presStyleCnt="11"/>
      <dgm:spPr/>
    </dgm:pt>
    <dgm:pt modelId="{A8D102BF-481C-44A6-A51C-147889395291}" type="pres">
      <dgm:prSet presAssocID="{92C39AA8-3841-449F-88E5-B42A1FB4AD1D}" presName="sp" presStyleCnt="0"/>
      <dgm:spPr/>
    </dgm:pt>
    <dgm:pt modelId="{F3BFF44E-4589-4D1B-A36C-1075256BCF01}" type="pres">
      <dgm:prSet presAssocID="{5394979B-F90F-4DBB-860B-6E50D281B0D3}" presName="arrowAndChildren" presStyleCnt="0"/>
      <dgm:spPr/>
    </dgm:pt>
    <dgm:pt modelId="{05947769-10F0-46A5-9886-F4B58E146531}" type="pres">
      <dgm:prSet presAssocID="{5394979B-F90F-4DBB-860B-6E50D281B0D3}" presName="parentTextArrow" presStyleLbl="node1" presStyleIdx="7" presStyleCnt="11"/>
      <dgm:spPr/>
    </dgm:pt>
    <dgm:pt modelId="{0E8438B8-6B7B-4E3C-B2B4-2EA31E75623B}" type="pres">
      <dgm:prSet presAssocID="{98CC084B-D8D2-455E-A71E-88069EF39099}" presName="sp" presStyleCnt="0"/>
      <dgm:spPr/>
    </dgm:pt>
    <dgm:pt modelId="{05FEE48A-8204-4D10-A2DA-7730CDDDDF69}" type="pres">
      <dgm:prSet presAssocID="{5D175ADA-86E6-41D7-8F74-D3208F83C9A4}" presName="arrowAndChildren" presStyleCnt="0"/>
      <dgm:spPr/>
    </dgm:pt>
    <dgm:pt modelId="{6B1716E4-82FF-42D1-AEAE-CE05B268EC6D}" type="pres">
      <dgm:prSet presAssocID="{5D175ADA-86E6-41D7-8F74-D3208F83C9A4}" presName="parentTextArrow" presStyleLbl="node1" presStyleIdx="8" presStyleCnt="11"/>
      <dgm:spPr/>
    </dgm:pt>
    <dgm:pt modelId="{4459F9C7-F6AA-49CC-9020-7B2EE5A70CFA}" type="pres">
      <dgm:prSet presAssocID="{9B1F87DD-4A41-4E2A-A9FE-011E852BAF79}" presName="sp" presStyleCnt="0"/>
      <dgm:spPr/>
    </dgm:pt>
    <dgm:pt modelId="{FF75C695-42B4-4BA4-A135-D1FAC30B30F1}" type="pres">
      <dgm:prSet presAssocID="{26B00285-FE39-47A9-8289-A32705813EB7}" presName="arrowAndChildren" presStyleCnt="0"/>
      <dgm:spPr/>
    </dgm:pt>
    <dgm:pt modelId="{00E530A8-4584-437C-AFCA-981CD5F7D0B6}" type="pres">
      <dgm:prSet presAssocID="{26B00285-FE39-47A9-8289-A32705813EB7}" presName="parentTextArrow" presStyleLbl="node1" presStyleIdx="9" presStyleCnt="11"/>
      <dgm:spPr/>
    </dgm:pt>
    <dgm:pt modelId="{A4CD3A4E-D52D-4735-A500-4920895B3C04}" type="pres">
      <dgm:prSet presAssocID="{0D2D1EF3-9865-4F0D-9372-EA3634B385A8}" presName="sp" presStyleCnt="0"/>
      <dgm:spPr/>
    </dgm:pt>
    <dgm:pt modelId="{207B2E7B-BAF4-40EB-B916-9F1D13CB0F8D}" type="pres">
      <dgm:prSet presAssocID="{F3C84C96-922B-46E5-ADD8-53EBCDC201E4}" presName="arrowAndChildren" presStyleCnt="0"/>
      <dgm:spPr/>
    </dgm:pt>
    <dgm:pt modelId="{23EEF6F7-A603-4331-8051-2020413585DE}" type="pres">
      <dgm:prSet presAssocID="{F3C84C96-922B-46E5-ADD8-53EBCDC201E4}" presName="parentTextArrow" presStyleLbl="node1" presStyleIdx="10" presStyleCnt="11" custLinFactNeighborY="-40180"/>
      <dgm:spPr/>
    </dgm:pt>
  </dgm:ptLst>
  <dgm:cxnLst>
    <dgm:cxn modelId="{A5B6E812-B72B-45FB-BB89-950FCB8DF840}" type="presOf" srcId="{2A5392D1-E1D5-4C6E-9568-0CFA57B2D905}" destId="{1B5A5518-2A56-4B32-AA2F-A04FFEDF566E}" srcOrd="0" destOrd="0" presId="urn:microsoft.com/office/officeart/2005/8/layout/process4"/>
    <dgm:cxn modelId="{15EE3323-7F64-46F9-BDD5-94E1C02ED4A3}" srcId="{98F7D63F-FC8E-46D8-8F7B-9678828B7B80}" destId="{21C01AEF-CA11-4EA9-8FF0-2E86BE2E6C40}" srcOrd="7" destOrd="0" parTransId="{D0E60D42-33A7-475C-9FC3-9BCF700E21B1}" sibTransId="{A9C793BB-0A95-4163-BD18-13A490B73311}"/>
    <dgm:cxn modelId="{0B660425-ED27-4E50-832A-3AD11529D212}" srcId="{98F7D63F-FC8E-46D8-8F7B-9678828B7B80}" destId="{26B00285-FE39-47A9-8289-A32705813EB7}" srcOrd="1" destOrd="0" parTransId="{D4CF267D-12C9-4359-B00F-F2CC0D0AC024}" sibTransId="{9B1F87DD-4A41-4E2A-A9FE-011E852BAF79}"/>
    <dgm:cxn modelId="{67E3972B-4D97-4BD8-9019-FAAF25E365E3}" type="presOf" srcId="{21C01AEF-CA11-4EA9-8FF0-2E86BE2E6C40}" destId="{4112BD1E-E7C6-49F0-A492-A99DCE30BA9F}" srcOrd="0" destOrd="0" presId="urn:microsoft.com/office/officeart/2005/8/layout/process4"/>
    <dgm:cxn modelId="{E23BE32E-55D8-40F2-8976-460B0731E724}" srcId="{98F7D63F-FC8E-46D8-8F7B-9678828B7B80}" destId="{5394979B-F90F-4DBB-860B-6E50D281B0D3}" srcOrd="3" destOrd="0" parTransId="{D0E286EF-A798-4558-8BAD-03BB30C88FA9}" sibTransId="{92C39AA8-3841-449F-88E5-B42A1FB4AD1D}"/>
    <dgm:cxn modelId="{8B93B563-1779-4E0C-993C-2439AFA289B1}" srcId="{98F7D63F-FC8E-46D8-8F7B-9678828B7B80}" destId="{90F41A16-90E9-4B20-9816-7AEC00CA6FE0}" srcOrd="9" destOrd="0" parTransId="{DD7778D6-418E-46F3-B3DF-5D56834DAD1D}" sibTransId="{B3CC9FBD-38BE-415F-BCD5-D408970493F9}"/>
    <dgm:cxn modelId="{0F0A436D-B9B9-4A2D-AB17-AC893336C751}" type="presOf" srcId="{5D175ADA-86E6-41D7-8F74-D3208F83C9A4}" destId="{6B1716E4-82FF-42D1-AEAE-CE05B268EC6D}" srcOrd="0" destOrd="0" presId="urn:microsoft.com/office/officeart/2005/8/layout/process4"/>
    <dgm:cxn modelId="{15163E76-3625-4BBB-8868-37F0B715A3CF}" srcId="{98F7D63F-FC8E-46D8-8F7B-9678828B7B80}" destId="{64585636-181C-489B-8F7D-1023C46CD6F5}" srcOrd="5" destOrd="0" parTransId="{E1FEEEB0-E388-457B-B7AC-FC2177DD76FA}" sibTransId="{E7F1CB3A-1D15-447B-8552-DBAEA6629932}"/>
    <dgm:cxn modelId="{84486777-3499-4FAE-9EE3-233A079412F0}" type="presOf" srcId="{5394979B-F90F-4DBB-860B-6E50D281B0D3}" destId="{05947769-10F0-46A5-9886-F4B58E146531}" srcOrd="0" destOrd="0" presId="urn:microsoft.com/office/officeart/2005/8/layout/process4"/>
    <dgm:cxn modelId="{BA38E07C-FC3A-40AB-B455-C88229B822CE}" srcId="{98F7D63F-FC8E-46D8-8F7B-9678828B7B80}" destId="{F7A2E8EB-EB91-4C69-9AF2-D091CA69D194}" srcOrd="10" destOrd="0" parTransId="{4811397E-F09B-444B-859B-05CDFD294009}" sibTransId="{B60FFDD6-BE74-403E-9E52-E823868D390D}"/>
    <dgm:cxn modelId="{CA642A80-C626-490E-895E-0E0843CCD31B}" srcId="{98F7D63F-FC8E-46D8-8F7B-9678828B7B80}" destId="{28A4C24E-7224-476D-8554-C18B4EF86325}" srcOrd="8" destOrd="0" parTransId="{76F5A860-0E8D-43F1-BAD9-495F162CA2EC}" sibTransId="{D40FBD87-01A9-4766-8F39-79B8316E5A35}"/>
    <dgm:cxn modelId="{64AC9189-A6A7-493B-B5F1-A3A037B4363D}" type="presOf" srcId="{90F41A16-90E9-4B20-9816-7AEC00CA6FE0}" destId="{7D30D5EF-B40A-4CCB-BBD5-EC708A2C7D77}" srcOrd="0" destOrd="0" presId="urn:microsoft.com/office/officeart/2005/8/layout/process4"/>
    <dgm:cxn modelId="{D8D51493-C578-492E-A390-4A6A472E7789}" type="presOf" srcId="{98F7D63F-FC8E-46D8-8F7B-9678828B7B80}" destId="{40372B84-B469-431C-90AF-2FF9BF3A3BA5}" srcOrd="0" destOrd="0" presId="urn:microsoft.com/office/officeart/2005/8/layout/process4"/>
    <dgm:cxn modelId="{C8BC94A2-5E58-4A20-BFD1-EEDAFA4FB76B}" type="presOf" srcId="{64585636-181C-489B-8F7D-1023C46CD6F5}" destId="{A957F5ED-BAEC-4F67-BC39-E6A9EC66417D}" srcOrd="0" destOrd="0" presId="urn:microsoft.com/office/officeart/2005/8/layout/process4"/>
    <dgm:cxn modelId="{2FD6BAA2-E053-429E-A4AE-C06E0C10A1A1}" srcId="{98F7D63F-FC8E-46D8-8F7B-9678828B7B80}" destId="{2A5392D1-E1D5-4C6E-9568-0CFA57B2D905}" srcOrd="4" destOrd="0" parTransId="{E339CD4F-0A8E-468E-B077-229B934874FD}" sibTransId="{4460B021-3508-4E86-B7B5-3B496F46262B}"/>
    <dgm:cxn modelId="{A5110BA3-8395-49C9-869D-F0AC108A7552}" srcId="{98F7D63F-FC8E-46D8-8F7B-9678828B7B80}" destId="{5D175ADA-86E6-41D7-8F74-D3208F83C9A4}" srcOrd="2" destOrd="0" parTransId="{3DE67E84-0AE8-4A8C-A588-8E31F836D061}" sibTransId="{98CC084B-D8D2-455E-A71E-88069EF39099}"/>
    <dgm:cxn modelId="{6B87F7BC-848D-4863-BF07-DC3E1DFB33B7}" srcId="{98F7D63F-FC8E-46D8-8F7B-9678828B7B80}" destId="{F3C84C96-922B-46E5-ADD8-53EBCDC201E4}" srcOrd="0" destOrd="0" parTransId="{0E39762D-10C6-40D0-A1AD-79C7EB5D4904}" sibTransId="{0D2D1EF3-9865-4F0D-9372-EA3634B385A8}"/>
    <dgm:cxn modelId="{C1022CC4-C0A3-4A99-AAF7-39CB4609DA91}" srcId="{98F7D63F-FC8E-46D8-8F7B-9678828B7B80}" destId="{5752CFF4-5FF4-49BC-818F-91CDDB76750A}" srcOrd="6" destOrd="0" parTransId="{03343554-037C-4522-A4AF-FE1BEB645A58}" sibTransId="{681C74C4-B9BE-4B38-A79D-017DED63CD4F}"/>
    <dgm:cxn modelId="{EEBE4DCC-6158-4A5C-B9E0-11DD90F5336C}" type="presOf" srcId="{28A4C24E-7224-476D-8554-C18B4EF86325}" destId="{3E16F0BD-3CBC-40FC-B266-5D644D8E2E3F}" srcOrd="0" destOrd="0" presId="urn:microsoft.com/office/officeart/2005/8/layout/process4"/>
    <dgm:cxn modelId="{840859D1-5CC1-4B9E-9964-867543732F71}" type="presOf" srcId="{5752CFF4-5FF4-49BC-818F-91CDDB76750A}" destId="{26A73EE2-4A36-43F3-90CC-0E6C926ECBFA}" srcOrd="0" destOrd="0" presId="urn:microsoft.com/office/officeart/2005/8/layout/process4"/>
    <dgm:cxn modelId="{2539F7E7-2B34-43AF-BBDD-FB7D80E3D343}" type="presOf" srcId="{F7A2E8EB-EB91-4C69-9AF2-D091CA69D194}" destId="{D2EFF29E-CCCB-40C0-A114-053093BEEB2A}" srcOrd="0" destOrd="0" presId="urn:microsoft.com/office/officeart/2005/8/layout/process4"/>
    <dgm:cxn modelId="{94E1DAF0-02F0-47DA-A986-08F9E7D26F06}" type="presOf" srcId="{26B00285-FE39-47A9-8289-A32705813EB7}" destId="{00E530A8-4584-437C-AFCA-981CD5F7D0B6}" srcOrd="0" destOrd="0" presId="urn:microsoft.com/office/officeart/2005/8/layout/process4"/>
    <dgm:cxn modelId="{D778A0FC-0FA1-4BE0-A3E4-0DF5E91F332A}" type="presOf" srcId="{F3C84C96-922B-46E5-ADD8-53EBCDC201E4}" destId="{23EEF6F7-A603-4331-8051-2020413585DE}" srcOrd="0" destOrd="0" presId="urn:microsoft.com/office/officeart/2005/8/layout/process4"/>
    <dgm:cxn modelId="{6D2182A6-02F9-4FB4-992D-DC57BBAF9563}" type="presParOf" srcId="{40372B84-B469-431C-90AF-2FF9BF3A3BA5}" destId="{1092F9DC-B77E-4BCD-A275-857D830E209F}" srcOrd="0" destOrd="0" presId="urn:microsoft.com/office/officeart/2005/8/layout/process4"/>
    <dgm:cxn modelId="{A92E8DA8-9ED1-4560-92F6-420E0FE3B6D0}" type="presParOf" srcId="{1092F9DC-B77E-4BCD-A275-857D830E209F}" destId="{D2EFF29E-CCCB-40C0-A114-053093BEEB2A}" srcOrd="0" destOrd="0" presId="urn:microsoft.com/office/officeart/2005/8/layout/process4"/>
    <dgm:cxn modelId="{C1470459-CE0F-4795-A64E-557F350A4792}" type="presParOf" srcId="{40372B84-B469-431C-90AF-2FF9BF3A3BA5}" destId="{148D7605-BAC6-49EC-B325-8C05993335FB}" srcOrd="1" destOrd="0" presId="urn:microsoft.com/office/officeart/2005/8/layout/process4"/>
    <dgm:cxn modelId="{426EA95A-0AE1-44D0-9B09-FA14363621C3}" type="presParOf" srcId="{40372B84-B469-431C-90AF-2FF9BF3A3BA5}" destId="{2379A410-FA4D-477B-B7A7-7A065B70D2FC}" srcOrd="2" destOrd="0" presId="urn:microsoft.com/office/officeart/2005/8/layout/process4"/>
    <dgm:cxn modelId="{010C2210-00A5-4481-A8B2-9BD0633DD74C}" type="presParOf" srcId="{2379A410-FA4D-477B-B7A7-7A065B70D2FC}" destId="{7D30D5EF-B40A-4CCB-BBD5-EC708A2C7D77}" srcOrd="0" destOrd="0" presId="urn:microsoft.com/office/officeart/2005/8/layout/process4"/>
    <dgm:cxn modelId="{AEDF8520-49E8-4E69-918E-34E715505F3E}" type="presParOf" srcId="{40372B84-B469-431C-90AF-2FF9BF3A3BA5}" destId="{4102F1E3-C575-4A28-B233-36967C9DB1AA}" srcOrd="3" destOrd="0" presId="urn:microsoft.com/office/officeart/2005/8/layout/process4"/>
    <dgm:cxn modelId="{C9E19365-D898-407A-B0A8-41877F882108}" type="presParOf" srcId="{40372B84-B469-431C-90AF-2FF9BF3A3BA5}" destId="{DCE68E9D-43CD-4CD0-9F2C-060AE75B1637}" srcOrd="4" destOrd="0" presId="urn:microsoft.com/office/officeart/2005/8/layout/process4"/>
    <dgm:cxn modelId="{2D29B80F-CA1B-4958-ABAF-62F0B0CBDFAF}" type="presParOf" srcId="{DCE68E9D-43CD-4CD0-9F2C-060AE75B1637}" destId="{3E16F0BD-3CBC-40FC-B266-5D644D8E2E3F}" srcOrd="0" destOrd="0" presId="urn:microsoft.com/office/officeart/2005/8/layout/process4"/>
    <dgm:cxn modelId="{798E8ACA-71D2-46F5-B10F-996EF42F9AD3}" type="presParOf" srcId="{40372B84-B469-431C-90AF-2FF9BF3A3BA5}" destId="{341B767F-D814-47D2-B071-5506C6C713C0}" srcOrd="5" destOrd="0" presId="urn:microsoft.com/office/officeart/2005/8/layout/process4"/>
    <dgm:cxn modelId="{C7371E2C-C4BF-4974-9245-A0728DD9D6B9}" type="presParOf" srcId="{40372B84-B469-431C-90AF-2FF9BF3A3BA5}" destId="{1D687611-C764-44F5-9975-F0C884106575}" srcOrd="6" destOrd="0" presId="urn:microsoft.com/office/officeart/2005/8/layout/process4"/>
    <dgm:cxn modelId="{DC49CFDA-8723-4AAD-A3C4-F9883D8DA7B8}" type="presParOf" srcId="{1D687611-C764-44F5-9975-F0C884106575}" destId="{4112BD1E-E7C6-49F0-A492-A99DCE30BA9F}" srcOrd="0" destOrd="0" presId="urn:microsoft.com/office/officeart/2005/8/layout/process4"/>
    <dgm:cxn modelId="{26ED4C45-E9E3-4E2B-B664-91B7624C1FB2}" type="presParOf" srcId="{40372B84-B469-431C-90AF-2FF9BF3A3BA5}" destId="{F42DC9D6-83A9-4E22-9E80-082662E7719A}" srcOrd="7" destOrd="0" presId="urn:microsoft.com/office/officeart/2005/8/layout/process4"/>
    <dgm:cxn modelId="{878DFB01-FBB8-4A42-9A3E-F657F79802D2}" type="presParOf" srcId="{40372B84-B469-431C-90AF-2FF9BF3A3BA5}" destId="{61AB7DBC-AB64-4086-96B7-44A3C37EB539}" srcOrd="8" destOrd="0" presId="urn:microsoft.com/office/officeart/2005/8/layout/process4"/>
    <dgm:cxn modelId="{CB009696-86E1-4821-8865-F6CC97195BD6}" type="presParOf" srcId="{61AB7DBC-AB64-4086-96B7-44A3C37EB539}" destId="{26A73EE2-4A36-43F3-90CC-0E6C926ECBFA}" srcOrd="0" destOrd="0" presId="urn:microsoft.com/office/officeart/2005/8/layout/process4"/>
    <dgm:cxn modelId="{187BE501-C745-4743-97AD-17050736E102}" type="presParOf" srcId="{40372B84-B469-431C-90AF-2FF9BF3A3BA5}" destId="{63D58DB3-6A5B-4644-893F-5469DAFE00DC}" srcOrd="9" destOrd="0" presId="urn:microsoft.com/office/officeart/2005/8/layout/process4"/>
    <dgm:cxn modelId="{6A9FEADD-AD1A-41C8-8465-51BD6E0185E1}" type="presParOf" srcId="{40372B84-B469-431C-90AF-2FF9BF3A3BA5}" destId="{3EB88612-603A-4EEE-84CE-B530348A0A6B}" srcOrd="10" destOrd="0" presId="urn:microsoft.com/office/officeart/2005/8/layout/process4"/>
    <dgm:cxn modelId="{D96BDC5C-6389-4AB1-812B-1FF6194D4E4B}" type="presParOf" srcId="{3EB88612-603A-4EEE-84CE-B530348A0A6B}" destId="{A957F5ED-BAEC-4F67-BC39-E6A9EC66417D}" srcOrd="0" destOrd="0" presId="urn:microsoft.com/office/officeart/2005/8/layout/process4"/>
    <dgm:cxn modelId="{766A99F0-564B-4CA3-BB3B-B978750DC458}" type="presParOf" srcId="{40372B84-B469-431C-90AF-2FF9BF3A3BA5}" destId="{32943106-491B-4B98-A8BB-DD98D98BFC10}" srcOrd="11" destOrd="0" presId="urn:microsoft.com/office/officeart/2005/8/layout/process4"/>
    <dgm:cxn modelId="{B269D029-2E2C-46D0-AB96-9A4A0D2A4A10}" type="presParOf" srcId="{40372B84-B469-431C-90AF-2FF9BF3A3BA5}" destId="{835F9CC7-92E8-4C6D-928A-ACAA63717C6A}" srcOrd="12" destOrd="0" presId="urn:microsoft.com/office/officeart/2005/8/layout/process4"/>
    <dgm:cxn modelId="{086EB425-0674-471F-B3FD-95CD0E0C80EA}" type="presParOf" srcId="{835F9CC7-92E8-4C6D-928A-ACAA63717C6A}" destId="{1B5A5518-2A56-4B32-AA2F-A04FFEDF566E}" srcOrd="0" destOrd="0" presId="urn:microsoft.com/office/officeart/2005/8/layout/process4"/>
    <dgm:cxn modelId="{CBE89B6A-A27E-4685-B9A2-08485DA1F493}" type="presParOf" srcId="{40372B84-B469-431C-90AF-2FF9BF3A3BA5}" destId="{A8D102BF-481C-44A6-A51C-147889395291}" srcOrd="13" destOrd="0" presId="urn:microsoft.com/office/officeart/2005/8/layout/process4"/>
    <dgm:cxn modelId="{B7C63304-64A4-4299-BAB3-1A81BDDFD05F}" type="presParOf" srcId="{40372B84-B469-431C-90AF-2FF9BF3A3BA5}" destId="{F3BFF44E-4589-4D1B-A36C-1075256BCF01}" srcOrd="14" destOrd="0" presId="urn:microsoft.com/office/officeart/2005/8/layout/process4"/>
    <dgm:cxn modelId="{CBAC7203-16A7-4587-866E-C46609057F9B}" type="presParOf" srcId="{F3BFF44E-4589-4D1B-A36C-1075256BCF01}" destId="{05947769-10F0-46A5-9886-F4B58E146531}" srcOrd="0" destOrd="0" presId="urn:microsoft.com/office/officeart/2005/8/layout/process4"/>
    <dgm:cxn modelId="{B40936FE-9451-4FBF-8401-1F01FDEE0878}" type="presParOf" srcId="{40372B84-B469-431C-90AF-2FF9BF3A3BA5}" destId="{0E8438B8-6B7B-4E3C-B2B4-2EA31E75623B}" srcOrd="15" destOrd="0" presId="urn:microsoft.com/office/officeart/2005/8/layout/process4"/>
    <dgm:cxn modelId="{E7390C2C-F743-4C0C-BC5E-20DDF62B6658}" type="presParOf" srcId="{40372B84-B469-431C-90AF-2FF9BF3A3BA5}" destId="{05FEE48A-8204-4D10-A2DA-7730CDDDDF69}" srcOrd="16" destOrd="0" presId="urn:microsoft.com/office/officeart/2005/8/layout/process4"/>
    <dgm:cxn modelId="{94B50653-1A9C-4341-811A-325BE7373859}" type="presParOf" srcId="{05FEE48A-8204-4D10-A2DA-7730CDDDDF69}" destId="{6B1716E4-82FF-42D1-AEAE-CE05B268EC6D}" srcOrd="0" destOrd="0" presId="urn:microsoft.com/office/officeart/2005/8/layout/process4"/>
    <dgm:cxn modelId="{D0EE538B-E518-4CC5-ADC5-5AAF7BE3BAB5}" type="presParOf" srcId="{40372B84-B469-431C-90AF-2FF9BF3A3BA5}" destId="{4459F9C7-F6AA-49CC-9020-7B2EE5A70CFA}" srcOrd="17" destOrd="0" presId="urn:microsoft.com/office/officeart/2005/8/layout/process4"/>
    <dgm:cxn modelId="{730BE610-C231-4BAA-BB77-6B746F609C95}" type="presParOf" srcId="{40372B84-B469-431C-90AF-2FF9BF3A3BA5}" destId="{FF75C695-42B4-4BA4-A135-D1FAC30B30F1}" srcOrd="18" destOrd="0" presId="urn:microsoft.com/office/officeart/2005/8/layout/process4"/>
    <dgm:cxn modelId="{5F2CED01-DFD6-4AA1-98F0-0C1A43107A73}" type="presParOf" srcId="{FF75C695-42B4-4BA4-A135-D1FAC30B30F1}" destId="{00E530A8-4584-437C-AFCA-981CD5F7D0B6}" srcOrd="0" destOrd="0" presId="urn:microsoft.com/office/officeart/2005/8/layout/process4"/>
    <dgm:cxn modelId="{7463BE9D-A74A-43FA-BDE1-E182FFF51A19}" type="presParOf" srcId="{40372B84-B469-431C-90AF-2FF9BF3A3BA5}" destId="{A4CD3A4E-D52D-4735-A500-4920895B3C04}" srcOrd="19" destOrd="0" presId="urn:microsoft.com/office/officeart/2005/8/layout/process4"/>
    <dgm:cxn modelId="{82A86A3F-5504-4890-A0BD-1FC6377A3255}" type="presParOf" srcId="{40372B84-B469-431C-90AF-2FF9BF3A3BA5}" destId="{207B2E7B-BAF4-40EB-B916-9F1D13CB0F8D}" srcOrd="20" destOrd="0" presId="urn:microsoft.com/office/officeart/2005/8/layout/process4"/>
    <dgm:cxn modelId="{E975163A-C238-4CA8-8A30-68A2E53CF2D0}" type="presParOf" srcId="{207B2E7B-BAF4-40EB-B916-9F1D13CB0F8D}" destId="{23EEF6F7-A603-4331-8051-2020413585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306CC-5DCD-45A3-ABA7-856405F2FE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5836A-C454-4754-B551-59AC501F357E}">
      <dgm:prSet custT="1"/>
      <dgm:spPr/>
      <dgm:t>
        <a:bodyPr/>
        <a:lstStyle/>
        <a:p>
          <a:r>
            <a:rPr lang="pl-PL" sz="1200" b="1" i="0"/>
            <a:t>Falk K., Practical Recommender Systems, Manning, 2019</a:t>
          </a:r>
          <a:endParaRPr lang="en-US" sz="1200"/>
        </a:p>
      </dgm:t>
    </dgm:pt>
    <dgm:pt modelId="{9C54CE16-0EB6-49D8-87F8-A51FD80657C0}" type="parTrans" cxnId="{B030116C-4FD3-41CC-BA17-4D7EC18EB3EE}">
      <dgm:prSet/>
      <dgm:spPr/>
      <dgm:t>
        <a:bodyPr/>
        <a:lstStyle/>
        <a:p>
          <a:endParaRPr lang="en-US" sz="1200"/>
        </a:p>
      </dgm:t>
    </dgm:pt>
    <dgm:pt modelId="{CEFC3AC1-E9AF-432E-A866-B713E24135B4}" type="sibTrans" cxnId="{B030116C-4FD3-41CC-BA17-4D7EC18EB3EE}">
      <dgm:prSet/>
      <dgm:spPr/>
      <dgm:t>
        <a:bodyPr/>
        <a:lstStyle/>
        <a:p>
          <a:endParaRPr lang="en-US" sz="1200"/>
        </a:p>
      </dgm:t>
    </dgm:pt>
    <dgm:pt modelId="{7C911735-7517-4E17-8E7A-CA976E7AC5BC}">
      <dgm:prSet custT="1"/>
      <dgm:spPr/>
      <dgm:t>
        <a:bodyPr/>
        <a:lstStyle/>
        <a:p>
          <a:r>
            <a:rPr lang="pl-PL" sz="1200" b="1" i="0"/>
            <a:t>James G., Witten D., Hastie T., Tibshirani T., An Introduction to Statistical Learning, Springer, 2013 </a:t>
          </a:r>
          <a:endParaRPr lang="en-US" sz="1200"/>
        </a:p>
      </dgm:t>
    </dgm:pt>
    <dgm:pt modelId="{465BF0D4-2CF0-4A5A-A7ED-9B8F4B4D9B72}" type="parTrans" cxnId="{D54A582C-AC14-4831-947D-371BAFCE7FF9}">
      <dgm:prSet/>
      <dgm:spPr/>
      <dgm:t>
        <a:bodyPr/>
        <a:lstStyle/>
        <a:p>
          <a:endParaRPr lang="en-US" sz="1200"/>
        </a:p>
      </dgm:t>
    </dgm:pt>
    <dgm:pt modelId="{2A180EC4-C08B-4C0D-92AC-B9C0CB2AD2E2}" type="sibTrans" cxnId="{D54A582C-AC14-4831-947D-371BAFCE7FF9}">
      <dgm:prSet/>
      <dgm:spPr/>
      <dgm:t>
        <a:bodyPr/>
        <a:lstStyle/>
        <a:p>
          <a:endParaRPr lang="en-US" sz="1200"/>
        </a:p>
      </dgm:t>
    </dgm:pt>
    <dgm:pt modelId="{0C4DAB90-EFF9-41EE-A7BE-C137F72A4E33}">
      <dgm:prSet custT="1"/>
      <dgm:spPr/>
      <dgm:t>
        <a:bodyPr/>
        <a:lstStyle/>
        <a:p>
          <a:r>
            <a:rPr lang="pl-PL" sz="1200" b="1" i="0"/>
            <a:t>Trask A., Grokking Deep Learning, Manning, 2019 </a:t>
          </a:r>
          <a:endParaRPr lang="en-US" sz="1200"/>
        </a:p>
      </dgm:t>
    </dgm:pt>
    <dgm:pt modelId="{B0F16C5B-5E33-48BC-A32D-E09CF1AB0796}" type="parTrans" cxnId="{B405EF29-AABF-4E4A-9704-D5B7BA264537}">
      <dgm:prSet/>
      <dgm:spPr/>
      <dgm:t>
        <a:bodyPr/>
        <a:lstStyle/>
        <a:p>
          <a:endParaRPr lang="en-US" sz="1200"/>
        </a:p>
      </dgm:t>
    </dgm:pt>
    <dgm:pt modelId="{6D49FAC9-69D9-4DA5-AA68-263B57502C5D}" type="sibTrans" cxnId="{B405EF29-AABF-4E4A-9704-D5B7BA264537}">
      <dgm:prSet/>
      <dgm:spPr/>
      <dgm:t>
        <a:bodyPr/>
        <a:lstStyle/>
        <a:p>
          <a:endParaRPr lang="en-US" sz="1200"/>
        </a:p>
      </dgm:t>
    </dgm:pt>
    <dgm:pt modelId="{D99A995C-B8C5-4EF5-BABA-6C611343057F}">
      <dgm:prSet custT="1"/>
      <dgm:spPr/>
      <dgm:t>
        <a:bodyPr/>
        <a:lstStyle/>
        <a:p>
          <a:r>
            <a:rPr lang="pl-PL" sz="1200" b="0" i="0"/>
            <a:t>Linden G., Smith B., York J., Amazon.com Recommendations: Item-to-Item Collaborative Filtering, IEEE Internet Computing, 2003 </a:t>
          </a:r>
          <a:endParaRPr lang="en-US" sz="1200"/>
        </a:p>
      </dgm:t>
    </dgm:pt>
    <dgm:pt modelId="{B22A37CF-F0A1-46A2-8415-AB65B1E759F7}" type="parTrans" cxnId="{73C2DAAE-2D6D-4853-AEB7-DF9E49ACCA6E}">
      <dgm:prSet/>
      <dgm:spPr/>
      <dgm:t>
        <a:bodyPr/>
        <a:lstStyle/>
        <a:p>
          <a:endParaRPr lang="en-US" sz="1200"/>
        </a:p>
      </dgm:t>
    </dgm:pt>
    <dgm:pt modelId="{DAE44AB4-32F7-4783-84DE-01078F10BF89}" type="sibTrans" cxnId="{73C2DAAE-2D6D-4853-AEB7-DF9E49ACCA6E}">
      <dgm:prSet/>
      <dgm:spPr/>
      <dgm:t>
        <a:bodyPr/>
        <a:lstStyle/>
        <a:p>
          <a:endParaRPr lang="en-US" sz="1200"/>
        </a:p>
      </dgm:t>
    </dgm:pt>
    <dgm:pt modelId="{C191F5D5-F6A5-4B9C-A077-C7EC01983392}">
      <dgm:prSet custT="1"/>
      <dgm:spPr/>
      <dgm:t>
        <a:bodyPr/>
        <a:lstStyle/>
        <a:p>
          <a:r>
            <a:rPr lang="pl-PL" sz="1200" b="0" i="0"/>
            <a:t>Smith B., Linden G., The Test of Time, Two Decades of Recommender Systems at Amazon.com, IEEE Internet Computing, 2017 </a:t>
          </a:r>
          <a:endParaRPr lang="en-US" sz="1200"/>
        </a:p>
      </dgm:t>
    </dgm:pt>
    <dgm:pt modelId="{C0E540B1-0574-4FC5-A874-CB60442FC6C9}" type="parTrans" cxnId="{76B5BEF9-7482-4364-A9BD-CDC973464B62}">
      <dgm:prSet/>
      <dgm:spPr/>
      <dgm:t>
        <a:bodyPr/>
        <a:lstStyle/>
        <a:p>
          <a:endParaRPr lang="en-US" sz="1200"/>
        </a:p>
      </dgm:t>
    </dgm:pt>
    <dgm:pt modelId="{28F1C306-53E0-4DE1-A4A6-F14F8FCEBB81}" type="sibTrans" cxnId="{76B5BEF9-7482-4364-A9BD-CDC973464B62}">
      <dgm:prSet/>
      <dgm:spPr/>
      <dgm:t>
        <a:bodyPr/>
        <a:lstStyle/>
        <a:p>
          <a:endParaRPr lang="en-US" sz="1200"/>
        </a:p>
      </dgm:t>
    </dgm:pt>
    <dgm:pt modelId="{72E6F3B7-0654-4945-8A29-7AF389491915}">
      <dgm:prSet custT="1"/>
      <dgm:spPr/>
      <dgm:t>
        <a:bodyPr/>
        <a:lstStyle/>
        <a:p>
          <a:r>
            <a:rPr lang="pl-PL" sz="1200" b="0" i="0"/>
            <a:t>Sarwar B.. Karypis G., Konstan J., Riedl J., Item-Based Collaborative Filtering Recommendation Algorithms, Proc. 10th International World Wide Web Conference, 2001 </a:t>
          </a:r>
          <a:endParaRPr lang="en-US" sz="1200"/>
        </a:p>
      </dgm:t>
    </dgm:pt>
    <dgm:pt modelId="{EC1BA1AF-3A14-4A9F-9537-BFE1E4976A28}" type="parTrans" cxnId="{586ECAD5-A1F3-4D1A-AF7A-8B9EB2C2C6EE}">
      <dgm:prSet/>
      <dgm:spPr/>
      <dgm:t>
        <a:bodyPr/>
        <a:lstStyle/>
        <a:p>
          <a:endParaRPr lang="en-US" sz="1200"/>
        </a:p>
      </dgm:t>
    </dgm:pt>
    <dgm:pt modelId="{EE5E1A04-92B7-405A-B229-65A66BFFBC86}" type="sibTrans" cxnId="{586ECAD5-A1F3-4D1A-AF7A-8B9EB2C2C6EE}">
      <dgm:prSet/>
      <dgm:spPr/>
      <dgm:t>
        <a:bodyPr/>
        <a:lstStyle/>
        <a:p>
          <a:endParaRPr lang="en-US" sz="1200"/>
        </a:p>
      </dgm:t>
    </dgm:pt>
    <dgm:pt modelId="{21FC49D5-4DCC-4D50-B68D-10619926B2AA}">
      <dgm:prSet custT="1"/>
      <dgm:spPr/>
      <dgm:t>
        <a:bodyPr/>
        <a:lstStyle/>
        <a:p>
          <a:r>
            <a:rPr lang="pl-PL" sz="1200" b="0" i="0"/>
            <a:t>Koren Y., Bell R., Volinsky C., Matrix factorization techniques for recommender systems, Computer, 2009 </a:t>
          </a:r>
          <a:endParaRPr lang="en-US" sz="1200"/>
        </a:p>
      </dgm:t>
    </dgm:pt>
    <dgm:pt modelId="{F855303C-CAE0-490B-86AD-17AA1682413C}" type="parTrans" cxnId="{AA4CE1C6-5A1C-4F3E-B8B1-9AF4BD2848CA}">
      <dgm:prSet/>
      <dgm:spPr/>
      <dgm:t>
        <a:bodyPr/>
        <a:lstStyle/>
        <a:p>
          <a:endParaRPr lang="en-US" sz="1200"/>
        </a:p>
      </dgm:t>
    </dgm:pt>
    <dgm:pt modelId="{E2AF31EE-8D39-439A-B122-7E1A1E949686}" type="sibTrans" cxnId="{AA4CE1C6-5A1C-4F3E-B8B1-9AF4BD2848CA}">
      <dgm:prSet/>
      <dgm:spPr/>
      <dgm:t>
        <a:bodyPr/>
        <a:lstStyle/>
        <a:p>
          <a:endParaRPr lang="en-US" sz="1200"/>
        </a:p>
      </dgm:t>
    </dgm:pt>
    <dgm:pt modelId="{68EB0AC1-0D92-4788-9D54-3806D90ED438}">
      <dgm:prSet custT="1"/>
      <dgm:spPr/>
      <dgm:t>
        <a:bodyPr/>
        <a:lstStyle/>
        <a:p>
          <a:r>
            <a:rPr lang="pl-PL" sz="1200" b="0" i="0"/>
            <a:t>Gomez-Uribe C., Hunt N., The Netflix Recommender System: Algorithms, Business Value, and Innovation, ACM Trans. Manage. Inf. Syst., 2015 </a:t>
          </a:r>
          <a:endParaRPr lang="en-US" sz="1200"/>
        </a:p>
      </dgm:t>
    </dgm:pt>
    <dgm:pt modelId="{C07FF591-73A8-46CD-9C14-33BB57C782A2}" type="parTrans" cxnId="{DFC31C97-5248-48C9-8E7A-79FF084C1F59}">
      <dgm:prSet/>
      <dgm:spPr/>
      <dgm:t>
        <a:bodyPr/>
        <a:lstStyle/>
        <a:p>
          <a:endParaRPr lang="en-US" sz="1200"/>
        </a:p>
      </dgm:t>
    </dgm:pt>
    <dgm:pt modelId="{A73845EB-4013-461C-9546-37D1E95230A7}" type="sibTrans" cxnId="{DFC31C97-5248-48C9-8E7A-79FF084C1F59}">
      <dgm:prSet/>
      <dgm:spPr/>
      <dgm:t>
        <a:bodyPr/>
        <a:lstStyle/>
        <a:p>
          <a:endParaRPr lang="en-US" sz="1200"/>
        </a:p>
      </dgm:t>
    </dgm:pt>
    <dgm:pt modelId="{7F966690-A2E7-4F1C-A606-9169F118A169}">
      <dgm:prSet custT="1"/>
      <dgm:spPr/>
      <dgm:t>
        <a:bodyPr/>
        <a:lstStyle/>
        <a:p>
          <a:r>
            <a:rPr lang="pl-PL" sz="1200" b="0" i="0"/>
            <a:t>He X., Liao L., Zhang H., Nie L., Hu X., Chua T., Neural collaborative filtering, International World Wide Web Conference Committee, 2017 </a:t>
          </a:r>
          <a:endParaRPr lang="en-US" sz="1200"/>
        </a:p>
      </dgm:t>
    </dgm:pt>
    <dgm:pt modelId="{251FE206-71A2-40D0-B0C9-7E08694ADBED}" type="parTrans" cxnId="{D2C9BCD9-8317-4AB4-AB7A-E81D9F29373B}">
      <dgm:prSet/>
      <dgm:spPr/>
      <dgm:t>
        <a:bodyPr/>
        <a:lstStyle/>
        <a:p>
          <a:endParaRPr lang="en-US" sz="1200"/>
        </a:p>
      </dgm:t>
    </dgm:pt>
    <dgm:pt modelId="{56DF1943-71A1-45DD-BAA9-912C69C7217F}" type="sibTrans" cxnId="{D2C9BCD9-8317-4AB4-AB7A-E81D9F29373B}">
      <dgm:prSet/>
      <dgm:spPr/>
      <dgm:t>
        <a:bodyPr/>
        <a:lstStyle/>
        <a:p>
          <a:endParaRPr lang="en-US" sz="1200"/>
        </a:p>
      </dgm:t>
    </dgm:pt>
    <dgm:pt modelId="{66F5E446-6D8B-424F-B476-3A93FCE537C8}">
      <dgm:prSet custT="1"/>
      <dgm:spPr/>
      <dgm:t>
        <a:bodyPr/>
        <a:lstStyle/>
        <a:p>
          <a:r>
            <a:rPr lang="pl-PL" sz="1200" b="0" i="0"/>
            <a:t>Covington P., Adams J., Sargin E., Deep Neural Networks for YouTube Recommendations, RecSys ’16, 2016 </a:t>
          </a:r>
          <a:endParaRPr lang="en-US" sz="1200"/>
        </a:p>
      </dgm:t>
    </dgm:pt>
    <dgm:pt modelId="{B1C9C828-C99F-4F77-99E1-D2F896CBD249}" type="parTrans" cxnId="{32F09F3A-44A2-498C-AC1A-A3DE4CEA95ED}">
      <dgm:prSet/>
      <dgm:spPr/>
      <dgm:t>
        <a:bodyPr/>
        <a:lstStyle/>
        <a:p>
          <a:endParaRPr lang="en-US" sz="1200"/>
        </a:p>
      </dgm:t>
    </dgm:pt>
    <dgm:pt modelId="{4D1AFF3F-BCD6-41DF-8954-6F10C3E58AE7}" type="sibTrans" cxnId="{32F09F3A-44A2-498C-AC1A-A3DE4CEA95ED}">
      <dgm:prSet/>
      <dgm:spPr/>
      <dgm:t>
        <a:bodyPr/>
        <a:lstStyle/>
        <a:p>
          <a:endParaRPr lang="en-US" sz="1200"/>
        </a:p>
      </dgm:t>
    </dgm:pt>
    <dgm:pt modelId="{919131CC-F452-4704-93E8-25236C9F23A6}">
      <dgm:prSet custT="1"/>
      <dgm:spPr/>
      <dgm:t>
        <a:bodyPr/>
        <a:lstStyle/>
        <a:p>
          <a:r>
            <a:rPr lang="pl-PL" sz="1200" b="1" i="0"/>
            <a:t>Aggarwal C., Recommender Systems: The Textbook, Springer, 2016</a:t>
          </a:r>
          <a:endParaRPr lang="en-US" sz="1200"/>
        </a:p>
      </dgm:t>
    </dgm:pt>
    <dgm:pt modelId="{83DA1C20-B055-4CFD-99D6-A27BBE0A5C45}" type="parTrans" cxnId="{3CDF4A9F-B271-4420-AABB-1D27CA19073D}">
      <dgm:prSet/>
      <dgm:spPr/>
      <dgm:t>
        <a:bodyPr/>
        <a:lstStyle/>
        <a:p>
          <a:endParaRPr lang="en-US"/>
        </a:p>
      </dgm:t>
    </dgm:pt>
    <dgm:pt modelId="{8411431B-D5F0-429C-8B7E-817B56DFA3D6}" type="sibTrans" cxnId="{3CDF4A9F-B271-4420-AABB-1D27CA19073D}">
      <dgm:prSet/>
      <dgm:spPr/>
      <dgm:t>
        <a:bodyPr/>
        <a:lstStyle/>
        <a:p>
          <a:endParaRPr lang="en-US"/>
        </a:p>
      </dgm:t>
    </dgm:pt>
    <dgm:pt modelId="{95AB20A4-7DBD-47AA-8A31-99BD3EDDFCC6}" type="pres">
      <dgm:prSet presAssocID="{13D306CC-5DCD-45A3-ABA7-856405F2FEFA}" presName="vert0" presStyleCnt="0">
        <dgm:presLayoutVars>
          <dgm:dir/>
          <dgm:animOne val="branch"/>
          <dgm:animLvl val="lvl"/>
        </dgm:presLayoutVars>
      </dgm:prSet>
      <dgm:spPr/>
    </dgm:pt>
    <dgm:pt modelId="{1584180E-C09C-46E4-8BA5-CB0041791C2C}" type="pres">
      <dgm:prSet presAssocID="{919131CC-F452-4704-93E8-25236C9F23A6}" presName="thickLine" presStyleLbl="alignNode1" presStyleIdx="0" presStyleCnt="11"/>
      <dgm:spPr/>
    </dgm:pt>
    <dgm:pt modelId="{040679FC-BE7B-4859-B2C5-3254361D9885}" type="pres">
      <dgm:prSet presAssocID="{919131CC-F452-4704-93E8-25236C9F23A6}" presName="horz1" presStyleCnt="0"/>
      <dgm:spPr/>
    </dgm:pt>
    <dgm:pt modelId="{5383887B-0CB9-4FDA-BE15-EF6843B54AD5}" type="pres">
      <dgm:prSet presAssocID="{919131CC-F452-4704-93E8-25236C9F23A6}" presName="tx1" presStyleLbl="revTx" presStyleIdx="0" presStyleCnt="11"/>
      <dgm:spPr/>
    </dgm:pt>
    <dgm:pt modelId="{0DCF7E76-9D88-434C-8317-E12F64EB2471}" type="pres">
      <dgm:prSet presAssocID="{919131CC-F452-4704-93E8-25236C9F23A6}" presName="vert1" presStyleCnt="0"/>
      <dgm:spPr/>
    </dgm:pt>
    <dgm:pt modelId="{97ED79A1-183D-4255-AC5E-E4FE4F7264C2}" type="pres">
      <dgm:prSet presAssocID="{E135836A-C454-4754-B551-59AC501F357E}" presName="thickLine" presStyleLbl="alignNode1" presStyleIdx="1" presStyleCnt="11"/>
      <dgm:spPr/>
    </dgm:pt>
    <dgm:pt modelId="{E24BFADD-73CA-4346-870E-5FEA916C7D1E}" type="pres">
      <dgm:prSet presAssocID="{E135836A-C454-4754-B551-59AC501F357E}" presName="horz1" presStyleCnt="0"/>
      <dgm:spPr/>
    </dgm:pt>
    <dgm:pt modelId="{059F80B9-B99A-48A5-8A71-55AF2BAA1851}" type="pres">
      <dgm:prSet presAssocID="{E135836A-C454-4754-B551-59AC501F357E}" presName="tx1" presStyleLbl="revTx" presStyleIdx="1" presStyleCnt="11"/>
      <dgm:spPr/>
    </dgm:pt>
    <dgm:pt modelId="{9255BA40-C626-40C8-B412-504F264AA9BE}" type="pres">
      <dgm:prSet presAssocID="{E135836A-C454-4754-B551-59AC501F357E}" presName="vert1" presStyleCnt="0"/>
      <dgm:spPr/>
    </dgm:pt>
    <dgm:pt modelId="{A72C9482-16EE-47F8-9D46-8CB9ED5E66B4}" type="pres">
      <dgm:prSet presAssocID="{7C911735-7517-4E17-8E7A-CA976E7AC5BC}" presName="thickLine" presStyleLbl="alignNode1" presStyleIdx="2" presStyleCnt="11"/>
      <dgm:spPr/>
    </dgm:pt>
    <dgm:pt modelId="{E2E4665F-E7B9-459B-95FD-D01E4F3E718C}" type="pres">
      <dgm:prSet presAssocID="{7C911735-7517-4E17-8E7A-CA976E7AC5BC}" presName="horz1" presStyleCnt="0"/>
      <dgm:spPr/>
    </dgm:pt>
    <dgm:pt modelId="{8D7EA1E6-C01E-4504-BEC1-482E5E6CE412}" type="pres">
      <dgm:prSet presAssocID="{7C911735-7517-4E17-8E7A-CA976E7AC5BC}" presName="tx1" presStyleLbl="revTx" presStyleIdx="2" presStyleCnt="11"/>
      <dgm:spPr/>
    </dgm:pt>
    <dgm:pt modelId="{3949A460-C9FA-4ED7-BA34-3A5182598C12}" type="pres">
      <dgm:prSet presAssocID="{7C911735-7517-4E17-8E7A-CA976E7AC5BC}" presName="vert1" presStyleCnt="0"/>
      <dgm:spPr/>
    </dgm:pt>
    <dgm:pt modelId="{1BA63CFF-9284-4E8E-998C-4984D9546D2E}" type="pres">
      <dgm:prSet presAssocID="{0C4DAB90-EFF9-41EE-A7BE-C137F72A4E33}" presName="thickLine" presStyleLbl="alignNode1" presStyleIdx="3" presStyleCnt="11"/>
      <dgm:spPr/>
    </dgm:pt>
    <dgm:pt modelId="{7039BDC1-8E6C-49DA-AD14-4F6B533CE9D2}" type="pres">
      <dgm:prSet presAssocID="{0C4DAB90-EFF9-41EE-A7BE-C137F72A4E33}" presName="horz1" presStyleCnt="0"/>
      <dgm:spPr/>
    </dgm:pt>
    <dgm:pt modelId="{DF959ECB-2F8A-4D50-90AB-D94E226DAC68}" type="pres">
      <dgm:prSet presAssocID="{0C4DAB90-EFF9-41EE-A7BE-C137F72A4E33}" presName="tx1" presStyleLbl="revTx" presStyleIdx="3" presStyleCnt="11"/>
      <dgm:spPr/>
    </dgm:pt>
    <dgm:pt modelId="{62CFB2D4-5C72-4784-B13C-1A767A02580D}" type="pres">
      <dgm:prSet presAssocID="{0C4DAB90-EFF9-41EE-A7BE-C137F72A4E33}" presName="vert1" presStyleCnt="0"/>
      <dgm:spPr/>
    </dgm:pt>
    <dgm:pt modelId="{DB8DB51C-4CEF-424F-827B-853352A4CE48}" type="pres">
      <dgm:prSet presAssocID="{D99A995C-B8C5-4EF5-BABA-6C611343057F}" presName="thickLine" presStyleLbl="alignNode1" presStyleIdx="4" presStyleCnt="11"/>
      <dgm:spPr/>
    </dgm:pt>
    <dgm:pt modelId="{FE54A5B8-4AB3-4B62-8514-4B119EEBA574}" type="pres">
      <dgm:prSet presAssocID="{D99A995C-B8C5-4EF5-BABA-6C611343057F}" presName="horz1" presStyleCnt="0"/>
      <dgm:spPr/>
    </dgm:pt>
    <dgm:pt modelId="{FFE2BB11-97BB-44AF-AE5D-1E712C910A24}" type="pres">
      <dgm:prSet presAssocID="{D99A995C-B8C5-4EF5-BABA-6C611343057F}" presName="tx1" presStyleLbl="revTx" presStyleIdx="4" presStyleCnt="11"/>
      <dgm:spPr/>
    </dgm:pt>
    <dgm:pt modelId="{A32801BD-A9B4-48A0-9920-86667119BFF1}" type="pres">
      <dgm:prSet presAssocID="{D99A995C-B8C5-4EF5-BABA-6C611343057F}" presName="vert1" presStyleCnt="0"/>
      <dgm:spPr/>
    </dgm:pt>
    <dgm:pt modelId="{A28AA187-B6BB-4EE7-B9B3-FE627004E969}" type="pres">
      <dgm:prSet presAssocID="{C191F5D5-F6A5-4B9C-A077-C7EC01983392}" presName="thickLine" presStyleLbl="alignNode1" presStyleIdx="5" presStyleCnt="11"/>
      <dgm:spPr/>
    </dgm:pt>
    <dgm:pt modelId="{B9159C3D-89E3-4671-9F09-6F48C39F7ECE}" type="pres">
      <dgm:prSet presAssocID="{C191F5D5-F6A5-4B9C-A077-C7EC01983392}" presName="horz1" presStyleCnt="0"/>
      <dgm:spPr/>
    </dgm:pt>
    <dgm:pt modelId="{FA03FF08-98A7-438F-824B-54120F82C9FB}" type="pres">
      <dgm:prSet presAssocID="{C191F5D5-F6A5-4B9C-A077-C7EC01983392}" presName="tx1" presStyleLbl="revTx" presStyleIdx="5" presStyleCnt="11"/>
      <dgm:spPr/>
    </dgm:pt>
    <dgm:pt modelId="{7C74D8B6-AC22-4903-ABC8-626405EF6B6F}" type="pres">
      <dgm:prSet presAssocID="{C191F5D5-F6A5-4B9C-A077-C7EC01983392}" presName="vert1" presStyleCnt="0"/>
      <dgm:spPr/>
    </dgm:pt>
    <dgm:pt modelId="{BA84022C-9FEE-4E65-AC48-A980E9497F73}" type="pres">
      <dgm:prSet presAssocID="{72E6F3B7-0654-4945-8A29-7AF389491915}" presName="thickLine" presStyleLbl="alignNode1" presStyleIdx="6" presStyleCnt="11"/>
      <dgm:spPr/>
    </dgm:pt>
    <dgm:pt modelId="{C4C331A1-048E-4E0D-8C4C-BC8A8D3B1401}" type="pres">
      <dgm:prSet presAssocID="{72E6F3B7-0654-4945-8A29-7AF389491915}" presName="horz1" presStyleCnt="0"/>
      <dgm:spPr/>
    </dgm:pt>
    <dgm:pt modelId="{77C18FB2-8D42-416B-B0F5-D2F05E57A8E5}" type="pres">
      <dgm:prSet presAssocID="{72E6F3B7-0654-4945-8A29-7AF389491915}" presName="tx1" presStyleLbl="revTx" presStyleIdx="6" presStyleCnt="11"/>
      <dgm:spPr/>
    </dgm:pt>
    <dgm:pt modelId="{6FC0E670-EF15-40D8-951F-C4440B2B6DF0}" type="pres">
      <dgm:prSet presAssocID="{72E6F3B7-0654-4945-8A29-7AF389491915}" presName="vert1" presStyleCnt="0"/>
      <dgm:spPr/>
    </dgm:pt>
    <dgm:pt modelId="{6070DB76-AEFC-42C2-B955-4BBBCE38AF64}" type="pres">
      <dgm:prSet presAssocID="{21FC49D5-4DCC-4D50-B68D-10619926B2AA}" presName="thickLine" presStyleLbl="alignNode1" presStyleIdx="7" presStyleCnt="11"/>
      <dgm:spPr/>
    </dgm:pt>
    <dgm:pt modelId="{1F8A648D-DD19-46B9-BC41-D33C470475B1}" type="pres">
      <dgm:prSet presAssocID="{21FC49D5-4DCC-4D50-B68D-10619926B2AA}" presName="horz1" presStyleCnt="0"/>
      <dgm:spPr/>
    </dgm:pt>
    <dgm:pt modelId="{787E3DB2-3459-468C-92E3-3E70B6303F4C}" type="pres">
      <dgm:prSet presAssocID="{21FC49D5-4DCC-4D50-B68D-10619926B2AA}" presName="tx1" presStyleLbl="revTx" presStyleIdx="7" presStyleCnt="11"/>
      <dgm:spPr/>
    </dgm:pt>
    <dgm:pt modelId="{23B50F80-458F-426F-82C5-742F82789BF6}" type="pres">
      <dgm:prSet presAssocID="{21FC49D5-4DCC-4D50-B68D-10619926B2AA}" presName="vert1" presStyleCnt="0"/>
      <dgm:spPr/>
    </dgm:pt>
    <dgm:pt modelId="{07CFE940-D5AF-4177-96E7-A588D86DD681}" type="pres">
      <dgm:prSet presAssocID="{68EB0AC1-0D92-4788-9D54-3806D90ED438}" presName="thickLine" presStyleLbl="alignNode1" presStyleIdx="8" presStyleCnt="11"/>
      <dgm:spPr/>
    </dgm:pt>
    <dgm:pt modelId="{C8796E73-9990-412D-B20D-EC7C8D7C35DE}" type="pres">
      <dgm:prSet presAssocID="{68EB0AC1-0D92-4788-9D54-3806D90ED438}" presName="horz1" presStyleCnt="0"/>
      <dgm:spPr/>
    </dgm:pt>
    <dgm:pt modelId="{90538804-04AB-4DFD-9159-A3F0A6A37E75}" type="pres">
      <dgm:prSet presAssocID="{68EB0AC1-0D92-4788-9D54-3806D90ED438}" presName="tx1" presStyleLbl="revTx" presStyleIdx="8" presStyleCnt="11"/>
      <dgm:spPr/>
    </dgm:pt>
    <dgm:pt modelId="{12E3FFE4-9EFD-4D22-A282-BB11435F0576}" type="pres">
      <dgm:prSet presAssocID="{68EB0AC1-0D92-4788-9D54-3806D90ED438}" presName="vert1" presStyleCnt="0"/>
      <dgm:spPr/>
    </dgm:pt>
    <dgm:pt modelId="{3845346F-0CC8-444C-A4F1-F1ECE572E7F2}" type="pres">
      <dgm:prSet presAssocID="{7F966690-A2E7-4F1C-A606-9169F118A169}" presName="thickLine" presStyleLbl="alignNode1" presStyleIdx="9" presStyleCnt="11"/>
      <dgm:spPr/>
    </dgm:pt>
    <dgm:pt modelId="{C0FEA54C-D379-4AC1-9A24-5A371358556D}" type="pres">
      <dgm:prSet presAssocID="{7F966690-A2E7-4F1C-A606-9169F118A169}" presName="horz1" presStyleCnt="0"/>
      <dgm:spPr/>
    </dgm:pt>
    <dgm:pt modelId="{BBFAC32A-72F4-441A-9F81-052B634FBE68}" type="pres">
      <dgm:prSet presAssocID="{7F966690-A2E7-4F1C-A606-9169F118A169}" presName="tx1" presStyleLbl="revTx" presStyleIdx="9" presStyleCnt="11"/>
      <dgm:spPr/>
    </dgm:pt>
    <dgm:pt modelId="{43FF92F2-51C2-45EA-9E7D-95E7D53645DA}" type="pres">
      <dgm:prSet presAssocID="{7F966690-A2E7-4F1C-A606-9169F118A169}" presName="vert1" presStyleCnt="0"/>
      <dgm:spPr/>
    </dgm:pt>
    <dgm:pt modelId="{7976E6E9-9D0C-47CF-9BAB-7E2F8A2544FE}" type="pres">
      <dgm:prSet presAssocID="{66F5E446-6D8B-424F-B476-3A93FCE537C8}" presName="thickLine" presStyleLbl="alignNode1" presStyleIdx="10" presStyleCnt="11"/>
      <dgm:spPr/>
    </dgm:pt>
    <dgm:pt modelId="{F8DFDE90-708A-49A3-8242-84F37D5A3773}" type="pres">
      <dgm:prSet presAssocID="{66F5E446-6D8B-424F-B476-3A93FCE537C8}" presName="horz1" presStyleCnt="0"/>
      <dgm:spPr/>
    </dgm:pt>
    <dgm:pt modelId="{7FB31FB7-3277-41A5-8223-C228AC13877E}" type="pres">
      <dgm:prSet presAssocID="{66F5E446-6D8B-424F-B476-3A93FCE537C8}" presName="tx1" presStyleLbl="revTx" presStyleIdx="10" presStyleCnt="11"/>
      <dgm:spPr/>
    </dgm:pt>
    <dgm:pt modelId="{F02156A9-F440-4C5F-8351-65B6571CB879}" type="pres">
      <dgm:prSet presAssocID="{66F5E446-6D8B-424F-B476-3A93FCE537C8}" presName="vert1" presStyleCnt="0"/>
      <dgm:spPr/>
    </dgm:pt>
  </dgm:ptLst>
  <dgm:cxnLst>
    <dgm:cxn modelId="{DFA31A0A-399D-457F-856F-FEB5B809F06B}" type="presOf" srcId="{0C4DAB90-EFF9-41EE-A7BE-C137F72A4E33}" destId="{DF959ECB-2F8A-4D50-90AB-D94E226DAC68}" srcOrd="0" destOrd="0" presId="urn:microsoft.com/office/officeart/2008/layout/LinedList"/>
    <dgm:cxn modelId="{73F4CF13-70E7-487C-AC64-A0DDEFA87124}" type="presOf" srcId="{E135836A-C454-4754-B551-59AC501F357E}" destId="{059F80B9-B99A-48A5-8A71-55AF2BAA1851}" srcOrd="0" destOrd="0" presId="urn:microsoft.com/office/officeart/2008/layout/LinedList"/>
    <dgm:cxn modelId="{F89CE328-796C-4475-8070-E1C110BF612D}" type="presOf" srcId="{919131CC-F452-4704-93E8-25236C9F23A6}" destId="{5383887B-0CB9-4FDA-BE15-EF6843B54AD5}" srcOrd="0" destOrd="0" presId="urn:microsoft.com/office/officeart/2008/layout/LinedList"/>
    <dgm:cxn modelId="{B405EF29-AABF-4E4A-9704-D5B7BA264537}" srcId="{13D306CC-5DCD-45A3-ABA7-856405F2FEFA}" destId="{0C4DAB90-EFF9-41EE-A7BE-C137F72A4E33}" srcOrd="3" destOrd="0" parTransId="{B0F16C5B-5E33-48BC-A32D-E09CF1AB0796}" sibTransId="{6D49FAC9-69D9-4DA5-AA68-263B57502C5D}"/>
    <dgm:cxn modelId="{D54A582C-AC14-4831-947D-371BAFCE7FF9}" srcId="{13D306CC-5DCD-45A3-ABA7-856405F2FEFA}" destId="{7C911735-7517-4E17-8E7A-CA976E7AC5BC}" srcOrd="2" destOrd="0" parTransId="{465BF0D4-2CF0-4A5A-A7ED-9B8F4B4D9B72}" sibTransId="{2A180EC4-C08B-4C0D-92AC-B9C0CB2AD2E2}"/>
    <dgm:cxn modelId="{17F62732-73E8-477F-9F5A-094811AFB1E2}" type="presOf" srcId="{21FC49D5-4DCC-4D50-B68D-10619926B2AA}" destId="{787E3DB2-3459-468C-92E3-3E70B6303F4C}" srcOrd="0" destOrd="0" presId="urn:microsoft.com/office/officeart/2008/layout/LinedList"/>
    <dgm:cxn modelId="{32F09F3A-44A2-498C-AC1A-A3DE4CEA95ED}" srcId="{13D306CC-5DCD-45A3-ABA7-856405F2FEFA}" destId="{66F5E446-6D8B-424F-B476-3A93FCE537C8}" srcOrd="10" destOrd="0" parTransId="{B1C9C828-C99F-4F77-99E1-D2F896CBD249}" sibTransId="{4D1AFF3F-BCD6-41DF-8954-6F10C3E58AE7}"/>
    <dgm:cxn modelId="{53381E3B-B3C1-4434-A67D-675B7C66AB95}" type="presOf" srcId="{7F966690-A2E7-4F1C-A606-9169F118A169}" destId="{BBFAC32A-72F4-441A-9F81-052B634FBE68}" srcOrd="0" destOrd="0" presId="urn:microsoft.com/office/officeart/2008/layout/LinedList"/>
    <dgm:cxn modelId="{B030116C-4FD3-41CC-BA17-4D7EC18EB3EE}" srcId="{13D306CC-5DCD-45A3-ABA7-856405F2FEFA}" destId="{E135836A-C454-4754-B551-59AC501F357E}" srcOrd="1" destOrd="0" parTransId="{9C54CE16-0EB6-49D8-87F8-A51FD80657C0}" sibTransId="{CEFC3AC1-E9AF-432E-A866-B713E24135B4}"/>
    <dgm:cxn modelId="{1DC2FF74-4D4E-40B6-90BA-6FA8ED2AED0C}" type="presOf" srcId="{7C911735-7517-4E17-8E7A-CA976E7AC5BC}" destId="{8D7EA1E6-C01E-4504-BEC1-482E5E6CE412}" srcOrd="0" destOrd="0" presId="urn:microsoft.com/office/officeart/2008/layout/LinedList"/>
    <dgm:cxn modelId="{2CA8FC89-119E-4931-A75E-8A359EBE975D}" type="presOf" srcId="{72E6F3B7-0654-4945-8A29-7AF389491915}" destId="{77C18FB2-8D42-416B-B0F5-D2F05E57A8E5}" srcOrd="0" destOrd="0" presId="urn:microsoft.com/office/officeart/2008/layout/LinedList"/>
    <dgm:cxn modelId="{F7F75D8E-EF71-46DA-9A2C-F7676AD43653}" type="presOf" srcId="{C191F5D5-F6A5-4B9C-A077-C7EC01983392}" destId="{FA03FF08-98A7-438F-824B-54120F82C9FB}" srcOrd="0" destOrd="0" presId="urn:microsoft.com/office/officeart/2008/layout/LinedList"/>
    <dgm:cxn modelId="{DFC31C97-5248-48C9-8E7A-79FF084C1F59}" srcId="{13D306CC-5DCD-45A3-ABA7-856405F2FEFA}" destId="{68EB0AC1-0D92-4788-9D54-3806D90ED438}" srcOrd="8" destOrd="0" parTransId="{C07FF591-73A8-46CD-9C14-33BB57C782A2}" sibTransId="{A73845EB-4013-461C-9546-37D1E95230A7}"/>
    <dgm:cxn modelId="{3CDF4A9F-B271-4420-AABB-1D27CA19073D}" srcId="{13D306CC-5DCD-45A3-ABA7-856405F2FEFA}" destId="{919131CC-F452-4704-93E8-25236C9F23A6}" srcOrd="0" destOrd="0" parTransId="{83DA1C20-B055-4CFD-99D6-A27BBE0A5C45}" sibTransId="{8411431B-D5F0-429C-8B7E-817B56DFA3D6}"/>
    <dgm:cxn modelId="{73C2DAAE-2D6D-4853-AEB7-DF9E49ACCA6E}" srcId="{13D306CC-5DCD-45A3-ABA7-856405F2FEFA}" destId="{D99A995C-B8C5-4EF5-BABA-6C611343057F}" srcOrd="4" destOrd="0" parTransId="{B22A37CF-F0A1-46A2-8415-AB65B1E759F7}" sibTransId="{DAE44AB4-32F7-4783-84DE-01078F10BF89}"/>
    <dgm:cxn modelId="{D7E911B1-0775-4D79-85D0-D6C61A1DAF2B}" type="presOf" srcId="{68EB0AC1-0D92-4788-9D54-3806D90ED438}" destId="{90538804-04AB-4DFD-9159-A3F0A6A37E75}" srcOrd="0" destOrd="0" presId="urn:microsoft.com/office/officeart/2008/layout/LinedList"/>
    <dgm:cxn modelId="{F23632B1-939A-4DFC-A724-75D758357AED}" type="presOf" srcId="{13D306CC-5DCD-45A3-ABA7-856405F2FEFA}" destId="{95AB20A4-7DBD-47AA-8A31-99BD3EDDFCC6}" srcOrd="0" destOrd="0" presId="urn:microsoft.com/office/officeart/2008/layout/LinedList"/>
    <dgm:cxn modelId="{AA4CE1C6-5A1C-4F3E-B8B1-9AF4BD2848CA}" srcId="{13D306CC-5DCD-45A3-ABA7-856405F2FEFA}" destId="{21FC49D5-4DCC-4D50-B68D-10619926B2AA}" srcOrd="7" destOrd="0" parTransId="{F855303C-CAE0-490B-86AD-17AA1682413C}" sibTransId="{E2AF31EE-8D39-439A-B122-7E1A1E949686}"/>
    <dgm:cxn modelId="{586ECAD5-A1F3-4D1A-AF7A-8B9EB2C2C6EE}" srcId="{13D306CC-5DCD-45A3-ABA7-856405F2FEFA}" destId="{72E6F3B7-0654-4945-8A29-7AF389491915}" srcOrd="6" destOrd="0" parTransId="{EC1BA1AF-3A14-4A9F-9537-BFE1E4976A28}" sibTransId="{EE5E1A04-92B7-405A-B229-65A66BFFBC86}"/>
    <dgm:cxn modelId="{D2C9BCD9-8317-4AB4-AB7A-E81D9F29373B}" srcId="{13D306CC-5DCD-45A3-ABA7-856405F2FEFA}" destId="{7F966690-A2E7-4F1C-A606-9169F118A169}" srcOrd="9" destOrd="0" parTransId="{251FE206-71A2-40D0-B0C9-7E08694ADBED}" sibTransId="{56DF1943-71A1-45DD-BAA9-912C69C7217F}"/>
    <dgm:cxn modelId="{909261E6-CEE3-4F0F-8852-96220641BAA1}" type="presOf" srcId="{D99A995C-B8C5-4EF5-BABA-6C611343057F}" destId="{FFE2BB11-97BB-44AF-AE5D-1E712C910A24}" srcOrd="0" destOrd="0" presId="urn:microsoft.com/office/officeart/2008/layout/LinedList"/>
    <dgm:cxn modelId="{7376F3F4-748A-4313-B65C-376DB6E6C0B3}" type="presOf" srcId="{66F5E446-6D8B-424F-B476-3A93FCE537C8}" destId="{7FB31FB7-3277-41A5-8223-C228AC13877E}" srcOrd="0" destOrd="0" presId="urn:microsoft.com/office/officeart/2008/layout/LinedList"/>
    <dgm:cxn modelId="{76B5BEF9-7482-4364-A9BD-CDC973464B62}" srcId="{13D306CC-5DCD-45A3-ABA7-856405F2FEFA}" destId="{C191F5D5-F6A5-4B9C-A077-C7EC01983392}" srcOrd="5" destOrd="0" parTransId="{C0E540B1-0574-4FC5-A874-CB60442FC6C9}" sibTransId="{28F1C306-53E0-4DE1-A4A6-F14F8FCEBB81}"/>
    <dgm:cxn modelId="{0D82043E-1F01-430D-90E1-7A4400FBA041}" type="presParOf" srcId="{95AB20A4-7DBD-47AA-8A31-99BD3EDDFCC6}" destId="{1584180E-C09C-46E4-8BA5-CB0041791C2C}" srcOrd="0" destOrd="0" presId="urn:microsoft.com/office/officeart/2008/layout/LinedList"/>
    <dgm:cxn modelId="{74EA89CF-2247-499C-A795-905E51D01B39}" type="presParOf" srcId="{95AB20A4-7DBD-47AA-8A31-99BD3EDDFCC6}" destId="{040679FC-BE7B-4859-B2C5-3254361D9885}" srcOrd="1" destOrd="0" presId="urn:microsoft.com/office/officeart/2008/layout/LinedList"/>
    <dgm:cxn modelId="{2C368391-B208-4BE6-82B8-7FF40F5B35C3}" type="presParOf" srcId="{040679FC-BE7B-4859-B2C5-3254361D9885}" destId="{5383887B-0CB9-4FDA-BE15-EF6843B54AD5}" srcOrd="0" destOrd="0" presId="urn:microsoft.com/office/officeart/2008/layout/LinedList"/>
    <dgm:cxn modelId="{FE3E3A8A-9A81-493E-B5EE-5E006DA691DB}" type="presParOf" srcId="{040679FC-BE7B-4859-B2C5-3254361D9885}" destId="{0DCF7E76-9D88-434C-8317-E12F64EB2471}" srcOrd="1" destOrd="0" presId="urn:microsoft.com/office/officeart/2008/layout/LinedList"/>
    <dgm:cxn modelId="{A67E6E24-E07A-4170-9972-42ED5D081E37}" type="presParOf" srcId="{95AB20A4-7DBD-47AA-8A31-99BD3EDDFCC6}" destId="{97ED79A1-183D-4255-AC5E-E4FE4F7264C2}" srcOrd="2" destOrd="0" presId="urn:microsoft.com/office/officeart/2008/layout/LinedList"/>
    <dgm:cxn modelId="{5213A6CC-B636-402B-9042-272FA08EDE26}" type="presParOf" srcId="{95AB20A4-7DBD-47AA-8A31-99BD3EDDFCC6}" destId="{E24BFADD-73CA-4346-870E-5FEA916C7D1E}" srcOrd="3" destOrd="0" presId="urn:microsoft.com/office/officeart/2008/layout/LinedList"/>
    <dgm:cxn modelId="{9235A9BB-E8CB-4862-9881-74F631C1C666}" type="presParOf" srcId="{E24BFADD-73CA-4346-870E-5FEA916C7D1E}" destId="{059F80B9-B99A-48A5-8A71-55AF2BAA1851}" srcOrd="0" destOrd="0" presId="urn:microsoft.com/office/officeart/2008/layout/LinedList"/>
    <dgm:cxn modelId="{193E81DF-0586-4D43-ADDC-40D3DF4EA1B8}" type="presParOf" srcId="{E24BFADD-73CA-4346-870E-5FEA916C7D1E}" destId="{9255BA40-C626-40C8-B412-504F264AA9BE}" srcOrd="1" destOrd="0" presId="urn:microsoft.com/office/officeart/2008/layout/LinedList"/>
    <dgm:cxn modelId="{5DAFEE66-D51C-4E22-8A7F-D51240EA671E}" type="presParOf" srcId="{95AB20A4-7DBD-47AA-8A31-99BD3EDDFCC6}" destId="{A72C9482-16EE-47F8-9D46-8CB9ED5E66B4}" srcOrd="4" destOrd="0" presId="urn:microsoft.com/office/officeart/2008/layout/LinedList"/>
    <dgm:cxn modelId="{338F31AA-3564-4B67-AEDB-FC7BCD7E73BA}" type="presParOf" srcId="{95AB20A4-7DBD-47AA-8A31-99BD3EDDFCC6}" destId="{E2E4665F-E7B9-459B-95FD-D01E4F3E718C}" srcOrd="5" destOrd="0" presId="urn:microsoft.com/office/officeart/2008/layout/LinedList"/>
    <dgm:cxn modelId="{A470339C-694B-4B5A-A732-22ABBDEF0729}" type="presParOf" srcId="{E2E4665F-E7B9-459B-95FD-D01E4F3E718C}" destId="{8D7EA1E6-C01E-4504-BEC1-482E5E6CE412}" srcOrd="0" destOrd="0" presId="urn:microsoft.com/office/officeart/2008/layout/LinedList"/>
    <dgm:cxn modelId="{32537B8F-05A3-4237-82AC-A45678183B6A}" type="presParOf" srcId="{E2E4665F-E7B9-459B-95FD-D01E4F3E718C}" destId="{3949A460-C9FA-4ED7-BA34-3A5182598C12}" srcOrd="1" destOrd="0" presId="urn:microsoft.com/office/officeart/2008/layout/LinedList"/>
    <dgm:cxn modelId="{DCF7A49B-47DE-4CC4-B865-F44062C5B9AD}" type="presParOf" srcId="{95AB20A4-7DBD-47AA-8A31-99BD3EDDFCC6}" destId="{1BA63CFF-9284-4E8E-998C-4984D9546D2E}" srcOrd="6" destOrd="0" presId="urn:microsoft.com/office/officeart/2008/layout/LinedList"/>
    <dgm:cxn modelId="{148DABFC-40A2-4511-A55A-F58D60888B5D}" type="presParOf" srcId="{95AB20A4-7DBD-47AA-8A31-99BD3EDDFCC6}" destId="{7039BDC1-8E6C-49DA-AD14-4F6B533CE9D2}" srcOrd="7" destOrd="0" presId="urn:microsoft.com/office/officeart/2008/layout/LinedList"/>
    <dgm:cxn modelId="{0226E782-DD09-4494-8E4A-F77AFC2B5BFF}" type="presParOf" srcId="{7039BDC1-8E6C-49DA-AD14-4F6B533CE9D2}" destId="{DF959ECB-2F8A-4D50-90AB-D94E226DAC68}" srcOrd="0" destOrd="0" presId="urn:microsoft.com/office/officeart/2008/layout/LinedList"/>
    <dgm:cxn modelId="{8912750D-27B9-4A38-81FE-4BA2B0BB116C}" type="presParOf" srcId="{7039BDC1-8E6C-49DA-AD14-4F6B533CE9D2}" destId="{62CFB2D4-5C72-4784-B13C-1A767A02580D}" srcOrd="1" destOrd="0" presId="urn:microsoft.com/office/officeart/2008/layout/LinedList"/>
    <dgm:cxn modelId="{6E287B65-6808-47A3-983C-E8BB1C3F1703}" type="presParOf" srcId="{95AB20A4-7DBD-47AA-8A31-99BD3EDDFCC6}" destId="{DB8DB51C-4CEF-424F-827B-853352A4CE48}" srcOrd="8" destOrd="0" presId="urn:microsoft.com/office/officeart/2008/layout/LinedList"/>
    <dgm:cxn modelId="{9CD920EB-8BDC-470A-A6A1-BED78F5E51FA}" type="presParOf" srcId="{95AB20A4-7DBD-47AA-8A31-99BD3EDDFCC6}" destId="{FE54A5B8-4AB3-4B62-8514-4B119EEBA574}" srcOrd="9" destOrd="0" presId="urn:microsoft.com/office/officeart/2008/layout/LinedList"/>
    <dgm:cxn modelId="{E8C6CC99-F499-4D1E-811E-47B2A5135C7A}" type="presParOf" srcId="{FE54A5B8-4AB3-4B62-8514-4B119EEBA574}" destId="{FFE2BB11-97BB-44AF-AE5D-1E712C910A24}" srcOrd="0" destOrd="0" presId="urn:microsoft.com/office/officeart/2008/layout/LinedList"/>
    <dgm:cxn modelId="{EC703750-C430-49B8-B637-BA7F7622C14D}" type="presParOf" srcId="{FE54A5B8-4AB3-4B62-8514-4B119EEBA574}" destId="{A32801BD-A9B4-48A0-9920-86667119BFF1}" srcOrd="1" destOrd="0" presId="urn:microsoft.com/office/officeart/2008/layout/LinedList"/>
    <dgm:cxn modelId="{1DD8C9FA-B656-41C2-9622-51959496D755}" type="presParOf" srcId="{95AB20A4-7DBD-47AA-8A31-99BD3EDDFCC6}" destId="{A28AA187-B6BB-4EE7-B9B3-FE627004E969}" srcOrd="10" destOrd="0" presId="urn:microsoft.com/office/officeart/2008/layout/LinedList"/>
    <dgm:cxn modelId="{83B2821E-7DE0-4EA4-AE23-71AA87FACD10}" type="presParOf" srcId="{95AB20A4-7DBD-47AA-8A31-99BD3EDDFCC6}" destId="{B9159C3D-89E3-4671-9F09-6F48C39F7ECE}" srcOrd="11" destOrd="0" presId="urn:microsoft.com/office/officeart/2008/layout/LinedList"/>
    <dgm:cxn modelId="{7112A743-05F3-41FD-B4ED-F2C5200CEB1F}" type="presParOf" srcId="{B9159C3D-89E3-4671-9F09-6F48C39F7ECE}" destId="{FA03FF08-98A7-438F-824B-54120F82C9FB}" srcOrd="0" destOrd="0" presId="urn:microsoft.com/office/officeart/2008/layout/LinedList"/>
    <dgm:cxn modelId="{C452275A-061F-4FC6-85EB-70791E5871A4}" type="presParOf" srcId="{B9159C3D-89E3-4671-9F09-6F48C39F7ECE}" destId="{7C74D8B6-AC22-4903-ABC8-626405EF6B6F}" srcOrd="1" destOrd="0" presId="urn:microsoft.com/office/officeart/2008/layout/LinedList"/>
    <dgm:cxn modelId="{54F65F2A-8CAD-402B-99BC-E6C5EA229CB3}" type="presParOf" srcId="{95AB20A4-7DBD-47AA-8A31-99BD3EDDFCC6}" destId="{BA84022C-9FEE-4E65-AC48-A980E9497F73}" srcOrd="12" destOrd="0" presId="urn:microsoft.com/office/officeart/2008/layout/LinedList"/>
    <dgm:cxn modelId="{3E40DA4B-D1C8-468F-8CDD-6A3D7E2F4D23}" type="presParOf" srcId="{95AB20A4-7DBD-47AA-8A31-99BD3EDDFCC6}" destId="{C4C331A1-048E-4E0D-8C4C-BC8A8D3B1401}" srcOrd="13" destOrd="0" presId="urn:microsoft.com/office/officeart/2008/layout/LinedList"/>
    <dgm:cxn modelId="{0859ADB7-073C-49E8-A89E-61DD92FEB4BA}" type="presParOf" srcId="{C4C331A1-048E-4E0D-8C4C-BC8A8D3B1401}" destId="{77C18FB2-8D42-416B-B0F5-D2F05E57A8E5}" srcOrd="0" destOrd="0" presId="urn:microsoft.com/office/officeart/2008/layout/LinedList"/>
    <dgm:cxn modelId="{ECD3C746-E68E-4A53-9722-4AA097EDF1D9}" type="presParOf" srcId="{C4C331A1-048E-4E0D-8C4C-BC8A8D3B1401}" destId="{6FC0E670-EF15-40D8-951F-C4440B2B6DF0}" srcOrd="1" destOrd="0" presId="urn:microsoft.com/office/officeart/2008/layout/LinedList"/>
    <dgm:cxn modelId="{1CB3A4D0-447B-4FAF-858F-6CBADD1B7201}" type="presParOf" srcId="{95AB20A4-7DBD-47AA-8A31-99BD3EDDFCC6}" destId="{6070DB76-AEFC-42C2-B955-4BBBCE38AF64}" srcOrd="14" destOrd="0" presId="urn:microsoft.com/office/officeart/2008/layout/LinedList"/>
    <dgm:cxn modelId="{707CFB49-5427-480B-BD97-43799ED685AB}" type="presParOf" srcId="{95AB20A4-7DBD-47AA-8A31-99BD3EDDFCC6}" destId="{1F8A648D-DD19-46B9-BC41-D33C470475B1}" srcOrd="15" destOrd="0" presId="urn:microsoft.com/office/officeart/2008/layout/LinedList"/>
    <dgm:cxn modelId="{F48FB033-1F61-48EA-9796-1071A5360A20}" type="presParOf" srcId="{1F8A648D-DD19-46B9-BC41-D33C470475B1}" destId="{787E3DB2-3459-468C-92E3-3E70B6303F4C}" srcOrd="0" destOrd="0" presId="urn:microsoft.com/office/officeart/2008/layout/LinedList"/>
    <dgm:cxn modelId="{EEB3EC01-F93B-41EF-8DF6-4E399C8911EB}" type="presParOf" srcId="{1F8A648D-DD19-46B9-BC41-D33C470475B1}" destId="{23B50F80-458F-426F-82C5-742F82789BF6}" srcOrd="1" destOrd="0" presId="urn:microsoft.com/office/officeart/2008/layout/LinedList"/>
    <dgm:cxn modelId="{A19309E2-D647-4548-B779-59DCF5B389B1}" type="presParOf" srcId="{95AB20A4-7DBD-47AA-8A31-99BD3EDDFCC6}" destId="{07CFE940-D5AF-4177-96E7-A588D86DD681}" srcOrd="16" destOrd="0" presId="urn:microsoft.com/office/officeart/2008/layout/LinedList"/>
    <dgm:cxn modelId="{9678A5B0-914C-4C10-9FE1-7721DE9F2345}" type="presParOf" srcId="{95AB20A4-7DBD-47AA-8A31-99BD3EDDFCC6}" destId="{C8796E73-9990-412D-B20D-EC7C8D7C35DE}" srcOrd="17" destOrd="0" presId="urn:microsoft.com/office/officeart/2008/layout/LinedList"/>
    <dgm:cxn modelId="{DB4C1479-92A3-4807-9911-3E797B73C48D}" type="presParOf" srcId="{C8796E73-9990-412D-B20D-EC7C8D7C35DE}" destId="{90538804-04AB-4DFD-9159-A3F0A6A37E75}" srcOrd="0" destOrd="0" presId="urn:microsoft.com/office/officeart/2008/layout/LinedList"/>
    <dgm:cxn modelId="{ED579C3E-519E-41B9-A9E1-37504629FFC8}" type="presParOf" srcId="{C8796E73-9990-412D-B20D-EC7C8D7C35DE}" destId="{12E3FFE4-9EFD-4D22-A282-BB11435F0576}" srcOrd="1" destOrd="0" presId="urn:microsoft.com/office/officeart/2008/layout/LinedList"/>
    <dgm:cxn modelId="{7CC58771-FC0C-49B9-BF7A-190D7F74C07D}" type="presParOf" srcId="{95AB20A4-7DBD-47AA-8A31-99BD3EDDFCC6}" destId="{3845346F-0CC8-444C-A4F1-F1ECE572E7F2}" srcOrd="18" destOrd="0" presId="urn:microsoft.com/office/officeart/2008/layout/LinedList"/>
    <dgm:cxn modelId="{BC565B6E-5D5B-45A2-8892-D19EC35AAAE6}" type="presParOf" srcId="{95AB20A4-7DBD-47AA-8A31-99BD3EDDFCC6}" destId="{C0FEA54C-D379-4AC1-9A24-5A371358556D}" srcOrd="19" destOrd="0" presId="urn:microsoft.com/office/officeart/2008/layout/LinedList"/>
    <dgm:cxn modelId="{CDE0D969-F91E-41E6-AED0-030ABF83586A}" type="presParOf" srcId="{C0FEA54C-D379-4AC1-9A24-5A371358556D}" destId="{BBFAC32A-72F4-441A-9F81-052B634FBE68}" srcOrd="0" destOrd="0" presId="urn:microsoft.com/office/officeart/2008/layout/LinedList"/>
    <dgm:cxn modelId="{830AF494-FE30-4762-8A63-0CAD7BA55918}" type="presParOf" srcId="{C0FEA54C-D379-4AC1-9A24-5A371358556D}" destId="{43FF92F2-51C2-45EA-9E7D-95E7D53645DA}" srcOrd="1" destOrd="0" presId="urn:microsoft.com/office/officeart/2008/layout/LinedList"/>
    <dgm:cxn modelId="{EB126679-112B-484C-8A79-70F2F12DEAA2}" type="presParOf" srcId="{95AB20A4-7DBD-47AA-8A31-99BD3EDDFCC6}" destId="{7976E6E9-9D0C-47CF-9BAB-7E2F8A2544FE}" srcOrd="20" destOrd="0" presId="urn:microsoft.com/office/officeart/2008/layout/LinedList"/>
    <dgm:cxn modelId="{5AC56CE3-6EF6-4E5F-8CFB-9031FA770AC2}" type="presParOf" srcId="{95AB20A4-7DBD-47AA-8A31-99BD3EDDFCC6}" destId="{F8DFDE90-708A-49A3-8242-84F37D5A3773}" srcOrd="21" destOrd="0" presId="urn:microsoft.com/office/officeart/2008/layout/LinedList"/>
    <dgm:cxn modelId="{51D625FD-00EC-4EBC-AC1A-FEE820D8D4E0}" type="presParOf" srcId="{F8DFDE90-708A-49A3-8242-84F37D5A3773}" destId="{7FB31FB7-3277-41A5-8223-C228AC13877E}" srcOrd="0" destOrd="0" presId="urn:microsoft.com/office/officeart/2008/layout/LinedList"/>
    <dgm:cxn modelId="{327581F3-8055-469A-9AD6-01C7F752A914}" type="presParOf" srcId="{F8DFDE90-708A-49A3-8242-84F37D5A3773}" destId="{F02156A9-F440-4C5F-8351-65B6571CB8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1309D-31AD-42A4-A497-F2FC1FB652EE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1B998B6-0668-416A-ACC5-42783BF2F788}">
      <dgm:prSet custT="1"/>
      <dgm:spPr/>
      <dgm:t>
        <a:bodyPr/>
        <a:lstStyle/>
        <a:p>
          <a:r>
            <a:rPr lang="pl-PL" sz="1600" b="0" i="0"/>
            <a:t>eCommerce:</a:t>
          </a:r>
          <a:endParaRPr lang="en-US" sz="1600"/>
        </a:p>
      </dgm:t>
    </dgm:pt>
    <dgm:pt modelId="{7B69C823-ABBA-41BB-B82A-9F90F807A190}" type="parTrans" cxnId="{0DAA68EF-41FD-4683-AA7C-6302000051F8}">
      <dgm:prSet/>
      <dgm:spPr/>
      <dgm:t>
        <a:bodyPr/>
        <a:lstStyle/>
        <a:p>
          <a:endParaRPr lang="en-US"/>
        </a:p>
      </dgm:t>
    </dgm:pt>
    <dgm:pt modelId="{1CE5ABE0-3503-4948-B38B-C9F6F11F43A7}" type="sibTrans" cxnId="{0DAA68EF-41FD-4683-AA7C-6302000051F8}">
      <dgm:prSet/>
      <dgm:spPr/>
      <dgm:t>
        <a:bodyPr/>
        <a:lstStyle/>
        <a:p>
          <a:endParaRPr lang="en-US"/>
        </a:p>
      </dgm:t>
    </dgm:pt>
    <dgm:pt modelId="{C1C59D6D-C10C-45CD-8DF5-8876C0C9D8E9}">
      <dgm:prSet custT="1"/>
      <dgm:spPr/>
      <dgm:t>
        <a:bodyPr/>
        <a:lstStyle/>
        <a:p>
          <a:r>
            <a:rPr lang="pl-PL" sz="1400" b="0" i="0"/>
            <a:t>Amazon</a:t>
          </a:r>
          <a:endParaRPr lang="en-US" sz="1400"/>
        </a:p>
      </dgm:t>
    </dgm:pt>
    <dgm:pt modelId="{733AEC55-086A-45F1-B9CE-BAE781A7446F}" type="parTrans" cxnId="{DBEE13FB-F408-4ADA-BDAF-AFDA7D235C05}">
      <dgm:prSet/>
      <dgm:spPr/>
      <dgm:t>
        <a:bodyPr/>
        <a:lstStyle/>
        <a:p>
          <a:endParaRPr lang="en-US"/>
        </a:p>
      </dgm:t>
    </dgm:pt>
    <dgm:pt modelId="{81899E08-14F8-4EC9-9094-2975C34EADE8}" type="sibTrans" cxnId="{DBEE13FB-F408-4ADA-BDAF-AFDA7D235C05}">
      <dgm:prSet/>
      <dgm:spPr/>
      <dgm:t>
        <a:bodyPr/>
        <a:lstStyle/>
        <a:p>
          <a:endParaRPr lang="en-US"/>
        </a:p>
      </dgm:t>
    </dgm:pt>
    <dgm:pt modelId="{39359E44-F109-432D-9921-DBEAA6428F7E}">
      <dgm:prSet custT="1"/>
      <dgm:spPr/>
      <dgm:t>
        <a:bodyPr/>
        <a:lstStyle/>
        <a:p>
          <a:r>
            <a:rPr lang="pl-PL" sz="1400" b="0" i="0"/>
            <a:t>Allegro</a:t>
          </a:r>
          <a:endParaRPr lang="en-US" sz="1400"/>
        </a:p>
      </dgm:t>
    </dgm:pt>
    <dgm:pt modelId="{8C423F5F-BFAD-40D6-9414-B824149C408D}" type="parTrans" cxnId="{4F3B2A83-1DA2-410B-A7F6-89C6BFFD98BB}">
      <dgm:prSet/>
      <dgm:spPr/>
      <dgm:t>
        <a:bodyPr/>
        <a:lstStyle/>
        <a:p>
          <a:endParaRPr lang="en-US"/>
        </a:p>
      </dgm:t>
    </dgm:pt>
    <dgm:pt modelId="{DDAAD8EB-EB65-4DC5-987E-5EC3E8396618}" type="sibTrans" cxnId="{4F3B2A83-1DA2-410B-A7F6-89C6BFFD98BB}">
      <dgm:prSet/>
      <dgm:spPr/>
      <dgm:t>
        <a:bodyPr/>
        <a:lstStyle/>
        <a:p>
          <a:endParaRPr lang="en-US"/>
        </a:p>
      </dgm:t>
    </dgm:pt>
    <dgm:pt modelId="{FD7B9772-DEC3-44C2-9D28-22624935A0AE}">
      <dgm:prSet custT="1"/>
      <dgm:spPr/>
      <dgm:t>
        <a:bodyPr/>
        <a:lstStyle/>
        <a:p>
          <a:r>
            <a:rPr lang="pl-PL" sz="1600" b="0" i="0"/>
            <a:t>Multimedia:</a:t>
          </a:r>
          <a:endParaRPr lang="en-US" sz="1600"/>
        </a:p>
      </dgm:t>
    </dgm:pt>
    <dgm:pt modelId="{B9773AB4-C998-4AF4-B3DC-9928AE8AFC01}" type="parTrans" cxnId="{FCDDF29D-BDEE-423F-BB68-D97251172698}">
      <dgm:prSet/>
      <dgm:spPr/>
      <dgm:t>
        <a:bodyPr/>
        <a:lstStyle/>
        <a:p>
          <a:endParaRPr lang="en-US"/>
        </a:p>
      </dgm:t>
    </dgm:pt>
    <dgm:pt modelId="{DFB4E82E-2539-4BD5-B7B5-BA7EF83702C2}" type="sibTrans" cxnId="{FCDDF29D-BDEE-423F-BB68-D97251172698}">
      <dgm:prSet/>
      <dgm:spPr/>
      <dgm:t>
        <a:bodyPr/>
        <a:lstStyle/>
        <a:p>
          <a:endParaRPr lang="en-US"/>
        </a:p>
      </dgm:t>
    </dgm:pt>
    <dgm:pt modelId="{C94F8B73-0D71-4F62-91E0-6C548D136E1B}">
      <dgm:prSet custT="1"/>
      <dgm:spPr/>
      <dgm:t>
        <a:bodyPr/>
        <a:lstStyle/>
        <a:p>
          <a:r>
            <a:rPr lang="pl-PL" sz="1400" b="0" i="0"/>
            <a:t>YouTube</a:t>
          </a:r>
          <a:endParaRPr lang="en-US" sz="1400"/>
        </a:p>
      </dgm:t>
    </dgm:pt>
    <dgm:pt modelId="{23BD9A98-C9C0-4B17-A3D6-66D55D8BBAD4}" type="parTrans" cxnId="{2999FE87-483C-4E0D-9C42-423350239952}">
      <dgm:prSet/>
      <dgm:spPr/>
      <dgm:t>
        <a:bodyPr/>
        <a:lstStyle/>
        <a:p>
          <a:endParaRPr lang="en-US"/>
        </a:p>
      </dgm:t>
    </dgm:pt>
    <dgm:pt modelId="{C457D1B3-9276-454E-AFD6-E12FC3EA7184}" type="sibTrans" cxnId="{2999FE87-483C-4E0D-9C42-423350239952}">
      <dgm:prSet/>
      <dgm:spPr/>
      <dgm:t>
        <a:bodyPr/>
        <a:lstStyle/>
        <a:p>
          <a:endParaRPr lang="en-US"/>
        </a:p>
      </dgm:t>
    </dgm:pt>
    <dgm:pt modelId="{AC740908-CD90-4829-978C-E924EA838C6C}">
      <dgm:prSet custT="1"/>
      <dgm:spPr/>
      <dgm:t>
        <a:bodyPr/>
        <a:lstStyle/>
        <a:p>
          <a:r>
            <a:rPr lang="pl-PL" sz="1400" b="0" i="0"/>
            <a:t>Netflix</a:t>
          </a:r>
          <a:endParaRPr lang="en-US" sz="1400"/>
        </a:p>
      </dgm:t>
    </dgm:pt>
    <dgm:pt modelId="{077B6F5F-6E27-42FE-B02A-C497D691BA4B}" type="parTrans" cxnId="{8B276FD8-0793-4319-BB1E-42F2F9B4CB05}">
      <dgm:prSet/>
      <dgm:spPr/>
      <dgm:t>
        <a:bodyPr/>
        <a:lstStyle/>
        <a:p>
          <a:endParaRPr lang="en-US"/>
        </a:p>
      </dgm:t>
    </dgm:pt>
    <dgm:pt modelId="{C2DD7796-04BF-4608-9D99-3831F4210A3F}" type="sibTrans" cxnId="{8B276FD8-0793-4319-BB1E-42F2F9B4CB05}">
      <dgm:prSet/>
      <dgm:spPr/>
      <dgm:t>
        <a:bodyPr/>
        <a:lstStyle/>
        <a:p>
          <a:endParaRPr lang="en-US"/>
        </a:p>
      </dgm:t>
    </dgm:pt>
    <dgm:pt modelId="{0200E2CB-95D9-420B-8537-5C514B8FC729}">
      <dgm:prSet custT="1"/>
      <dgm:spPr/>
      <dgm:t>
        <a:bodyPr/>
        <a:lstStyle/>
        <a:p>
          <a:r>
            <a:rPr lang="pl-PL" sz="1600" b="0" i="0"/>
            <a:t>(E-)Learning</a:t>
          </a:r>
          <a:endParaRPr lang="en-US" sz="1600"/>
        </a:p>
      </dgm:t>
    </dgm:pt>
    <dgm:pt modelId="{D7E23AA8-F6E8-436E-8CF7-B90A9E395938}" type="parTrans" cxnId="{28773BDD-38D4-4217-A2C3-1ED52E191B8C}">
      <dgm:prSet/>
      <dgm:spPr/>
      <dgm:t>
        <a:bodyPr/>
        <a:lstStyle/>
        <a:p>
          <a:endParaRPr lang="en-US"/>
        </a:p>
      </dgm:t>
    </dgm:pt>
    <dgm:pt modelId="{BC112D2E-478C-4ABE-86C1-3E5CC50F1161}" type="sibTrans" cxnId="{28773BDD-38D4-4217-A2C3-1ED52E191B8C}">
      <dgm:prSet/>
      <dgm:spPr/>
      <dgm:t>
        <a:bodyPr/>
        <a:lstStyle/>
        <a:p>
          <a:endParaRPr lang="en-US"/>
        </a:p>
      </dgm:t>
    </dgm:pt>
    <dgm:pt modelId="{89C4D2B3-DCF9-48A3-BCBA-D3437FD444DA}">
      <dgm:prSet custT="1"/>
      <dgm:spPr/>
      <dgm:t>
        <a:bodyPr/>
        <a:lstStyle/>
        <a:p>
          <a:r>
            <a:rPr lang="pl-PL" sz="1600" b="0" i="0"/>
            <a:t>E-Government</a:t>
          </a:r>
          <a:endParaRPr lang="en-US" sz="1600"/>
        </a:p>
      </dgm:t>
    </dgm:pt>
    <dgm:pt modelId="{853761BE-0236-482B-9DDF-E21CE793A0CC}" type="parTrans" cxnId="{B3EC4BF3-0297-44C3-B697-E9EEC3A45A93}">
      <dgm:prSet/>
      <dgm:spPr/>
      <dgm:t>
        <a:bodyPr/>
        <a:lstStyle/>
        <a:p>
          <a:endParaRPr lang="en-US"/>
        </a:p>
      </dgm:t>
    </dgm:pt>
    <dgm:pt modelId="{CBAB0489-2538-4739-AE25-DC882900F312}" type="sibTrans" cxnId="{B3EC4BF3-0297-44C3-B697-E9EEC3A45A93}">
      <dgm:prSet/>
      <dgm:spPr/>
      <dgm:t>
        <a:bodyPr/>
        <a:lstStyle/>
        <a:p>
          <a:endParaRPr lang="en-US"/>
        </a:p>
      </dgm:t>
    </dgm:pt>
    <dgm:pt modelId="{A7E0F17B-5C74-4B97-AA15-0979F777BE1E}">
      <dgm:prSet custT="1"/>
      <dgm:spPr/>
      <dgm:t>
        <a:bodyPr/>
        <a:lstStyle/>
        <a:p>
          <a:r>
            <a:rPr lang="pl-PL" sz="1600" b="0" i="0"/>
            <a:t>Tourism</a:t>
          </a:r>
          <a:endParaRPr lang="en-US" sz="1600"/>
        </a:p>
      </dgm:t>
    </dgm:pt>
    <dgm:pt modelId="{488E40E5-1A5A-497D-8287-54D82636A324}" type="parTrans" cxnId="{EE9C2084-8B0D-4C2B-AB38-D57ABEEC5352}">
      <dgm:prSet/>
      <dgm:spPr/>
      <dgm:t>
        <a:bodyPr/>
        <a:lstStyle/>
        <a:p>
          <a:endParaRPr lang="en-US"/>
        </a:p>
      </dgm:t>
    </dgm:pt>
    <dgm:pt modelId="{83CDB0D0-FEA7-4F11-B7E2-4C2D8881D7AA}" type="sibTrans" cxnId="{EE9C2084-8B0D-4C2B-AB38-D57ABEEC5352}">
      <dgm:prSet/>
      <dgm:spPr/>
      <dgm:t>
        <a:bodyPr/>
        <a:lstStyle/>
        <a:p>
          <a:endParaRPr lang="en-US"/>
        </a:p>
      </dgm:t>
    </dgm:pt>
    <dgm:pt modelId="{53C43874-37C8-44F9-96ED-EA7F4697DFFD}">
      <dgm:prSet custT="1"/>
      <dgm:spPr/>
      <dgm:t>
        <a:bodyPr/>
        <a:lstStyle/>
        <a:p>
          <a:r>
            <a:rPr lang="pl-PL" sz="1600" b="0" i="0"/>
            <a:t>Personal assistants</a:t>
          </a:r>
          <a:endParaRPr lang="en-US" sz="1600"/>
        </a:p>
      </dgm:t>
    </dgm:pt>
    <dgm:pt modelId="{548EC30F-5734-4DDE-8D4A-088F33A5BAD7}" type="parTrans" cxnId="{310C52D5-2713-4B39-BB59-C54DFA4E024F}">
      <dgm:prSet/>
      <dgm:spPr/>
      <dgm:t>
        <a:bodyPr/>
        <a:lstStyle/>
        <a:p>
          <a:endParaRPr lang="en-US"/>
        </a:p>
      </dgm:t>
    </dgm:pt>
    <dgm:pt modelId="{658DE0F4-7CE3-4063-B4E3-ED72791012DD}" type="sibTrans" cxnId="{310C52D5-2713-4B39-BB59-C54DFA4E024F}">
      <dgm:prSet/>
      <dgm:spPr/>
      <dgm:t>
        <a:bodyPr/>
        <a:lstStyle/>
        <a:p>
          <a:endParaRPr lang="en-US"/>
        </a:p>
      </dgm:t>
    </dgm:pt>
    <dgm:pt modelId="{FB408B5F-314B-48BC-8D2F-15A835F2648E}">
      <dgm:prSet custT="1"/>
      <dgm:spPr/>
      <dgm:t>
        <a:bodyPr/>
        <a:lstStyle/>
        <a:p>
          <a:r>
            <a:rPr lang="pl-PL" sz="1400"/>
            <a:t>Spotify</a:t>
          </a:r>
          <a:endParaRPr lang="en-US" sz="1400"/>
        </a:p>
      </dgm:t>
    </dgm:pt>
    <dgm:pt modelId="{8FD6BA71-AEC1-4C6F-9B47-57AA8E5CB579}" type="parTrans" cxnId="{4BAAF87F-EA99-4A94-A882-9E063855EEAD}">
      <dgm:prSet/>
      <dgm:spPr/>
      <dgm:t>
        <a:bodyPr/>
        <a:lstStyle/>
        <a:p>
          <a:endParaRPr lang="en-US"/>
        </a:p>
      </dgm:t>
    </dgm:pt>
    <dgm:pt modelId="{C8250C14-5C9A-4CCD-86EE-98EAC11F0EAB}" type="sibTrans" cxnId="{4BAAF87F-EA99-4A94-A882-9E063855EEAD}">
      <dgm:prSet/>
      <dgm:spPr/>
      <dgm:t>
        <a:bodyPr/>
        <a:lstStyle/>
        <a:p>
          <a:endParaRPr lang="en-US"/>
        </a:p>
      </dgm:t>
    </dgm:pt>
    <dgm:pt modelId="{69BF79A6-5C19-4DE5-9CA7-E11857E902EA}">
      <dgm:prSet custT="1"/>
      <dgm:spPr/>
      <dgm:t>
        <a:bodyPr/>
        <a:lstStyle/>
        <a:p>
          <a:r>
            <a:rPr lang="pl-PL" sz="1600"/>
            <a:t>Social media</a:t>
          </a:r>
          <a:endParaRPr lang="en-US" sz="1600"/>
        </a:p>
      </dgm:t>
    </dgm:pt>
    <dgm:pt modelId="{1E6A3DCE-829B-4ACD-8475-7D63EA825FCE}" type="parTrans" cxnId="{523D8974-330B-4FF1-8766-F5BDFDB9772B}">
      <dgm:prSet/>
      <dgm:spPr/>
      <dgm:t>
        <a:bodyPr/>
        <a:lstStyle/>
        <a:p>
          <a:endParaRPr lang="en-US"/>
        </a:p>
      </dgm:t>
    </dgm:pt>
    <dgm:pt modelId="{C3F04D70-C27E-469A-AA44-34ECC9452B56}" type="sibTrans" cxnId="{523D8974-330B-4FF1-8766-F5BDFDB9772B}">
      <dgm:prSet/>
      <dgm:spPr/>
      <dgm:t>
        <a:bodyPr/>
        <a:lstStyle/>
        <a:p>
          <a:endParaRPr lang="en-US"/>
        </a:p>
      </dgm:t>
    </dgm:pt>
    <dgm:pt modelId="{F82789F0-5A96-4398-A765-FC45EFE5A548}">
      <dgm:prSet custT="1"/>
      <dgm:spPr/>
      <dgm:t>
        <a:bodyPr/>
        <a:lstStyle/>
        <a:p>
          <a:r>
            <a:rPr lang="pl-PL" sz="1600"/>
            <a:t>Facebook</a:t>
          </a:r>
          <a:endParaRPr lang="en-US" sz="1600"/>
        </a:p>
      </dgm:t>
    </dgm:pt>
    <dgm:pt modelId="{22457652-FCCE-4C6D-BDA3-1371334BCF59}" type="parTrans" cxnId="{E49F0CF1-67A8-49C2-A050-A5167EDD1C6D}">
      <dgm:prSet/>
      <dgm:spPr/>
      <dgm:t>
        <a:bodyPr/>
        <a:lstStyle/>
        <a:p>
          <a:endParaRPr lang="en-US"/>
        </a:p>
      </dgm:t>
    </dgm:pt>
    <dgm:pt modelId="{69D0F0BD-5064-4441-9B41-A307DF932023}" type="sibTrans" cxnId="{E49F0CF1-67A8-49C2-A050-A5167EDD1C6D}">
      <dgm:prSet/>
      <dgm:spPr/>
      <dgm:t>
        <a:bodyPr/>
        <a:lstStyle/>
        <a:p>
          <a:endParaRPr lang="en-US"/>
        </a:p>
      </dgm:t>
    </dgm:pt>
    <dgm:pt modelId="{4153CAC7-BF7D-4811-B628-3985488D2178}">
      <dgm:prSet custT="1"/>
      <dgm:spPr/>
      <dgm:t>
        <a:bodyPr/>
        <a:lstStyle/>
        <a:p>
          <a:r>
            <a:rPr lang="pl-PL" sz="1600"/>
            <a:t>Job recommendations</a:t>
          </a:r>
          <a:endParaRPr lang="en-US" sz="1600"/>
        </a:p>
      </dgm:t>
    </dgm:pt>
    <dgm:pt modelId="{BF2C2402-160F-4F4A-898E-CCA01EE87757}" type="parTrans" cxnId="{A6F75FA2-4095-4C5B-830F-BA5EE001753D}">
      <dgm:prSet/>
      <dgm:spPr/>
      <dgm:t>
        <a:bodyPr/>
        <a:lstStyle/>
        <a:p>
          <a:endParaRPr lang="en-US"/>
        </a:p>
      </dgm:t>
    </dgm:pt>
    <dgm:pt modelId="{DACE85DD-B26E-4178-96C8-20E92BA258D3}" type="sibTrans" cxnId="{A6F75FA2-4095-4C5B-830F-BA5EE001753D}">
      <dgm:prSet/>
      <dgm:spPr/>
      <dgm:t>
        <a:bodyPr/>
        <a:lstStyle/>
        <a:p>
          <a:endParaRPr lang="en-US"/>
        </a:p>
      </dgm:t>
    </dgm:pt>
    <dgm:pt modelId="{6FCCDDCD-A730-4337-9F39-A4347F7D202F}">
      <dgm:prSet custT="1"/>
      <dgm:spPr/>
      <dgm:t>
        <a:bodyPr/>
        <a:lstStyle/>
        <a:p>
          <a:r>
            <a:rPr lang="pl-PL" sz="1600"/>
            <a:t>OLX</a:t>
          </a:r>
          <a:endParaRPr lang="en-US" sz="1600"/>
        </a:p>
      </dgm:t>
    </dgm:pt>
    <dgm:pt modelId="{B93D93E0-1E41-4F2B-BAA9-E151F7A2D538}" type="parTrans" cxnId="{5BE6B989-894F-4314-AC41-2D41B266D3D6}">
      <dgm:prSet/>
      <dgm:spPr/>
      <dgm:t>
        <a:bodyPr/>
        <a:lstStyle/>
        <a:p>
          <a:endParaRPr lang="en-US"/>
        </a:p>
      </dgm:t>
    </dgm:pt>
    <dgm:pt modelId="{80513582-6E8F-4608-8966-1408A66835C6}" type="sibTrans" cxnId="{5BE6B989-894F-4314-AC41-2D41B266D3D6}">
      <dgm:prSet/>
      <dgm:spPr/>
      <dgm:t>
        <a:bodyPr/>
        <a:lstStyle/>
        <a:p>
          <a:endParaRPr lang="en-US"/>
        </a:p>
      </dgm:t>
    </dgm:pt>
    <dgm:pt modelId="{65A2ECA2-1669-4977-BB81-9CC9925FE396}">
      <dgm:prSet custT="1"/>
      <dgm:spPr/>
      <dgm:t>
        <a:bodyPr/>
        <a:lstStyle/>
        <a:p>
          <a:r>
            <a:rPr lang="pl-PL" sz="1600"/>
            <a:t>News</a:t>
          </a:r>
          <a:endParaRPr lang="en-US" sz="1600"/>
        </a:p>
      </dgm:t>
    </dgm:pt>
    <dgm:pt modelId="{8D6F4D36-217A-4763-9E28-DA54137CDF9D}" type="parTrans" cxnId="{575A7876-2DF4-4530-B919-0C00E9027BBA}">
      <dgm:prSet/>
      <dgm:spPr/>
      <dgm:t>
        <a:bodyPr/>
        <a:lstStyle/>
        <a:p>
          <a:endParaRPr lang="en-US"/>
        </a:p>
      </dgm:t>
    </dgm:pt>
    <dgm:pt modelId="{B5B4296E-48EA-4B64-835C-37DD9A1E2ACA}" type="sibTrans" cxnId="{575A7876-2DF4-4530-B919-0C00E9027BBA}">
      <dgm:prSet/>
      <dgm:spPr/>
      <dgm:t>
        <a:bodyPr/>
        <a:lstStyle/>
        <a:p>
          <a:endParaRPr lang="en-US"/>
        </a:p>
      </dgm:t>
    </dgm:pt>
    <dgm:pt modelId="{F901A1F6-F7F6-4D3E-A82E-1AEF28CE4BD7}">
      <dgm:prSet custT="1"/>
      <dgm:spPr/>
      <dgm:t>
        <a:bodyPr/>
        <a:lstStyle/>
        <a:p>
          <a:r>
            <a:rPr lang="pl-PL" sz="1600"/>
            <a:t>Google Discover</a:t>
          </a:r>
          <a:endParaRPr lang="en-US" sz="1600"/>
        </a:p>
      </dgm:t>
    </dgm:pt>
    <dgm:pt modelId="{DCF8F972-7424-46DC-879E-3F61D1C299DD}" type="parTrans" cxnId="{6DA7D728-DBB1-4A24-ACBD-3A7A6B82FEFB}">
      <dgm:prSet/>
      <dgm:spPr/>
      <dgm:t>
        <a:bodyPr/>
        <a:lstStyle/>
        <a:p>
          <a:endParaRPr lang="en-US"/>
        </a:p>
      </dgm:t>
    </dgm:pt>
    <dgm:pt modelId="{434B7A5E-1CB5-4F5A-8302-5C7CCE42D225}" type="sibTrans" cxnId="{6DA7D728-DBB1-4A24-ACBD-3A7A6B82FEFB}">
      <dgm:prSet/>
      <dgm:spPr/>
      <dgm:t>
        <a:bodyPr/>
        <a:lstStyle/>
        <a:p>
          <a:endParaRPr lang="en-US"/>
        </a:p>
      </dgm:t>
    </dgm:pt>
    <dgm:pt modelId="{275DE843-D07B-4BF5-A221-1EF12E54F7CB}" type="pres">
      <dgm:prSet presAssocID="{82A1309D-31AD-42A4-A497-F2FC1FB652EE}" presName="linear" presStyleCnt="0">
        <dgm:presLayoutVars>
          <dgm:animLvl val="lvl"/>
          <dgm:resizeHandles val="exact"/>
        </dgm:presLayoutVars>
      </dgm:prSet>
      <dgm:spPr/>
    </dgm:pt>
    <dgm:pt modelId="{833D9DFC-0055-49A4-9039-169A8D710967}" type="pres">
      <dgm:prSet presAssocID="{E1B998B6-0668-416A-ACC5-42783BF2F78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EB2A5EA-07D2-4DAF-8868-992F44AD9374}" type="pres">
      <dgm:prSet presAssocID="{E1B998B6-0668-416A-ACC5-42783BF2F788}" presName="childText" presStyleLbl="revTx" presStyleIdx="0" presStyleCnt="5">
        <dgm:presLayoutVars>
          <dgm:bulletEnabled val="1"/>
        </dgm:presLayoutVars>
      </dgm:prSet>
      <dgm:spPr/>
    </dgm:pt>
    <dgm:pt modelId="{E78C3436-4D35-4D7A-99D9-D8CF6FBA7A89}" type="pres">
      <dgm:prSet presAssocID="{FD7B9772-DEC3-44C2-9D28-22624935A0A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C746EB3-EBE7-455D-9128-3C74DA852FA8}" type="pres">
      <dgm:prSet presAssocID="{FD7B9772-DEC3-44C2-9D28-22624935A0AE}" presName="childText" presStyleLbl="revTx" presStyleIdx="1" presStyleCnt="5">
        <dgm:presLayoutVars>
          <dgm:bulletEnabled val="1"/>
        </dgm:presLayoutVars>
      </dgm:prSet>
      <dgm:spPr/>
    </dgm:pt>
    <dgm:pt modelId="{5F019E3F-94B6-427C-A230-9D1E64096A62}" type="pres">
      <dgm:prSet presAssocID="{69BF79A6-5C19-4DE5-9CA7-E11857E902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5924A07-C291-4A72-B769-D61329CAB33F}" type="pres">
      <dgm:prSet presAssocID="{69BF79A6-5C19-4DE5-9CA7-E11857E902EA}" presName="childText" presStyleLbl="revTx" presStyleIdx="2" presStyleCnt="5">
        <dgm:presLayoutVars>
          <dgm:bulletEnabled val="1"/>
        </dgm:presLayoutVars>
      </dgm:prSet>
      <dgm:spPr/>
    </dgm:pt>
    <dgm:pt modelId="{7AF2B068-C606-42B7-BF76-BC509A2B6D83}" type="pres">
      <dgm:prSet presAssocID="{65A2ECA2-1669-4977-BB81-9CC9925FE39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1322195-DECB-4A48-A272-00C018A53179}" type="pres">
      <dgm:prSet presAssocID="{65A2ECA2-1669-4977-BB81-9CC9925FE396}" presName="childText" presStyleLbl="revTx" presStyleIdx="3" presStyleCnt="5">
        <dgm:presLayoutVars>
          <dgm:bulletEnabled val="1"/>
        </dgm:presLayoutVars>
      </dgm:prSet>
      <dgm:spPr/>
    </dgm:pt>
    <dgm:pt modelId="{93656C3B-A4CD-4C5B-9F9E-B3A9485568D0}" type="pres">
      <dgm:prSet presAssocID="{4153CAC7-BF7D-4811-B628-3985488D217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A4054B6-7A55-408C-888E-8717F6F71C68}" type="pres">
      <dgm:prSet presAssocID="{4153CAC7-BF7D-4811-B628-3985488D2178}" presName="childText" presStyleLbl="revTx" presStyleIdx="4" presStyleCnt="5">
        <dgm:presLayoutVars>
          <dgm:bulletEnabled val="1"/>
        </dgm:presLayoutVars>
      </dgm:prSet>
      <dgm:spPr/>
    </dgm:pt>
    <dgm:pt modelId="{E0C7F872-2E2D-4046-B591-2A34AFB6F567}" type="pres">
      <dgm:prSet presAssocID="{0200E2CB-95D9-420B-8537-5C514B8FC72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7A75746-CCD4-4EF2-A564-EF929D1940B6}" type="pres">
      <dgm:prSet presAssocID="{BC112D2E-478C-4ABE-86C1-3E5CC50F1161}" presName="spacer" presStyleCnt="0"/>
      <dgm:spPr/>
    </dgm:pt>
    <dgm:pt modelId="{6F729ED1-A308-42C6-8543-13DCEF159901}" type="pres">
      <dgm:prSet presAssocID="{89C4D2B3-DCF9-48A3-BCBA-D3437FD444D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FD575E2-7906-42F2-9AD8-49E9EECC9248}" type="pres">
      <dgm:prSet presAssocID="{CBAB0489-2538-4739-AE25-DC882900F312}" presName="spacer" presStyleCnt="0"/>
      <dgm:spPr/>
    </dgm:pt>
    <dgm:pt modelId="{1C72ADCC-18BD-44CD-BE9C-15068934213D}" type="pres">
      <dgm:prSet presAssocID="{A7E0F17B-5C74-4B97-AA15-0979F777BE1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E51BF13-892C-4D11-A930-86F632CF830D}" type="pres">
      <dgm:prSet presAssocID="{83CDB0D0-FEA7-4F11-B7E2-4C2D8881D7AA}" presName="spacer" presStyleCnt="0"/>
      <dgm:spPr/>
    </dgm:pt>
    <dgm:pt modelId="{75071FFB-A380-4557-9C03-671232A890F8}" type="pres">
      <dgm:prSet presAssocID="{53C43874-37C8-44F9-96ED-EA7F4697DFF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183C0E-7E3B-4BD6-A030-BA3B93BE84BF}" type="presOf" srcId="{0200E2CB-95D9-420B-8537-5C514B8FC729}" destId="{E0C7F872-2E2D-4046-B591-2A34AFB6F567}" srcOrd="0" destOrd="0" presId="urn:microsoft.com/office/officeart/2005/8/layout/vList2"/>
    <dgm:cxn modelId="{6DA7D728-DBB1-4A24-ACBD-3A7A6B82FEFB}" srcId="{65A2ECA2-1669-4977-BB81-9CC9925FE396}" destId="{F901A1F6-F7F6-4D3E-A82E-1AEF28CE4BD7}" srcOrd="0" destOrd="0" parTransId="{DCF8F972-7424-46DC-879E-3F61D1C299DD}" sibTransId="{434B7A5E-1CB5-4F5A-8302-5C7CCE42D225}"/>
    <dgm:cxn modelId="{71D60529-E93F-4DBA-A58C-64C70CFB8199}" type="presOf" srcId="{AC740908-CD90-4829-978C-E924EA838C6C}" destId="{EC746EB3-EBE7-455D-9128-3C74DA852FA8}" srcOrd="0" destOrd="1" presId="urn:microsoft.com/office/officeart/2005/8/layout/vList2"/>
    <dgm:cxn modelId="{92F7E52F-E820-4625-8D98-51BC5062BBA4}" type="presOf" srcId="{69BF79A6-5C19-4DE5-9CA7-E11857E902EA}" destId="{5F019E3F-94B6-427C-A230-9D1E64096A62}" srcOrd="0" destOrd="0" presId="urn:microsoft.com/office/officeart/2005/8/layout/vList2"/>
    <dgm:cxn modelId="{857E523E-6F84-4F8D-85AE-E31A2F0A0B1D}" type="presOf" srcId="{FD7B9772-DEC3-44C2-9D28-22624935A0AE}" destId="{E78C3436-4D35-4D7A-99D9-D8CF6FBA7A89}" srcOrd="0" destOrd="0" presId="urn:microsoft.com/office/officeart/2005/8/layout/vList2"/>
    <dgm:cxn modelId="{F9EAB753-889C-4BFC-A79D-4C1C4D2E518E}" type="presOf" srcId="{4153CAC7-BF7D-4811-B628-3985488D2178}" destId="{93656C3B-A4CD-4C5B-9F9E-B3A9485568D0}" srcOrd="0" destOrd="0" presId="urn:microsoft.com/office/officeart/2005/8/layout/vList2"/>
    <dgm:cxn modelId="{523D8974-330B-4FF1-8766-F5BDFDB9772B}" srcId="{82A1309D-31AD-42A4-A497-F2FC1FB652EE}" destId="{69BF79A6-5C19-4DE5-9CA7-E11857E902EA}" srcOrd="2" destOrd="0" parTransId="{1E6A3DCE-829B-4ACD-8475-7D63EA825FCE}" sibTransId="{C3F04D70-C27E-469A-AA44-34ECC9452B56}"/>
    <dgm:cxn modelId="{575A7876-2DF4-4530-B919-0C00E9027BBA}" srcId="{82A1309D-31AD-42A4-A497-F2FC1FB652EE}" destId="{65A2ECA2-1669-4977-BB81-9CC9925FE396}" srcOrd="3" destOrd="0" parTransId="{8D6F4D36-217A-4763-9E28-DA54137CDF9D}" sibTransId="{B5B4296E-48EA-4B64-835C-37DD9A1E2ACA}"/>
    <dgm:cxn modelId="{4BAAF87F-EA99-4A94-A882-9E063855EEAD}" srcId="{FD7B9772-DEC3-44C2-9D28-22624935A0AE}" destId="{FB408B5F-314B-48BC-8D2F-15A835F2648E}" srcOrd="2" destOrd="0" parTransId="{8FD6BA71-AEC1-4C6F-9B47-57AA8E5CB579}" sibTransId="{C8250C14-5C9A-4CCD-86EE-98EAC11F0EAB}"/>
    <dgm:cxn modelId="{4F3B2A83-1DA2-410B-A7F6-89C6BFFD98BB}" srcId="{E1B998B6-0668-416A-ACC5-42783BF2F788}" destId="{39359E44-F109-432D-9921-DBEAA6428F7E}" srcOrd="1" destOrd="0" parTransId="{8C423F5F-BFAD-40D6-9414-B824149C408D}" sibTransId="{DDAAD8EB-EB65-4DC5-987E-5EC3E8396618}"/>
    <dgm:cxn modelId="{EE9C2084-8B0D-4C2B-AB38-D57ABEEC5352}" srcId="{82A1309D-31AD-42A4-A497-F2FC1FB652EE}" destId="{A7E0F17B-5C74-4B97-AA15-0979F777BE1E}" srcOrd="7" destOrd="0" parTransId="{488E40E5-1A5A-497D-8287-54D82636A324}" sibTransId="{83CDB0D0-FEA7-4F11-B7E2-4C2D8881D7AA}"/>
    <dgm:cxn modelId="{2999FE87-483C-4E0D-9C42-423350239952}" srcId="{FD7B9772-DEC3-44C2-9D28-22624935A0AE}" destId="{C94F8B73-0D71-4F62-91E0-6C548D136E1B}" srcOrd="0" destOrd="0" parTransId="{23BD9A98-C9C0-4B17-A3D6-66D55D8BBAD4}" sibTransId="{C457D1B3-9276-454E-AFD6-E12FC3EA7184}"/>
    <dgm:cxn modelId="{5BE6B989-894F-4314-AC41-2D41B266D3D6}" srcId="{4153CAC7-BF7D-4811-B628-3985488D2178}" destId="{6FCCDDCD-A730-4337-9F39-A4347F7D202F}" srcOrd="0" destOrd="0" parTransId="{B93D93E0-1E41-4F2B-BAA9-E151F7A2D538}" sibTransId="{80513582-6E8F-4608-8966-1408A66835C6}"/>
    <dgm:cxn modelId="{5552C78C-E23C-486B-993B-0F8DF806FC63}" type="presOf" srcId="{F82789F0-5A96-4398-A765-FC45EFE5A548}" destId="{85924A07-C291-4A72-B769-D61329CAB33F}" srcOrd="0" destOrd="0" presId="urn:microsoft.com/office/officeart/2005/8/layout/vList2"/>
    <dgm:cxn modelId="{52439D9B-EEE3-4743-BE5C-E7480374F85E}" type="presOf" srcId="{65A2ECA2-1669-4977-BB81-9CC9925FE396}" destId="{7AF2B068-C606-42B7-BF76-BC509A2B6D83}" srcOrd="0" destOrd="0" presId="urn:microsoft.com/office/officeart/2005/8/layout/vList2"/>
    <dgm:cxn modelId="{FCDDF29D-BDEE-423F-BB68-D97251172698}" srcId="{82A1309D-31AD-42A4-A497-F2FC1FB652EE}" destId="{FD7B9772-DEC3-44C2-9D28-22624935A0AE}" srcOrd="1" destOrd="0" parTransId="{B9773AB4-C998-4AF4-B3DC-9928AE8AFC01}" sibTransId="{DFB4E82E-2539-4BD5-B7B5-BA7EF83702C2}"/>
    <dgm:cxn modelId="{A6F75FA2-4095-4C5B-830F-BA5EE001753D}" srcId="{82A1309D-31AD-42A4-A497-F2FC1FB652EE}" destId="{4153CAC7-BF7D-4811-B628-3985488D2178}" srcOrd="4" destOrd="0" parTransId="{BF2C2402-160F-4F4A-898E-CCA01EE87757}" sibTransId="{DACE85DD-B26E-4178-96C8-20E92BA258D3}"/>
    <dgm:cxn modelId="{F9D4DBA5-0FB0-4A9B-88ED-5E4C44893440}" type="presOf" srcId="{C94F8B73-0D71-4F62-91E0-6C548D136E1B}" destId="{EC746EB3-EBE7-455D-9128-3C74DA852FA8}" srcOrd="0" destOrd="0" presId="urn:microsoft.com/office/officeart/2005/8/layout/vList2"/>
    <dgm:cxn modelId="{68C176AB-DE4E-43B4-8653-C92764F87974}" type="presOf" srcId="{F901A1F6-F7F6-4D3E-A82E-1AEF28CE4BD7}" destId="{D1322195-DECB-4A48-A272-00C018A53179}" srcOrd="0" destOrd="0" presId="urn:microsoft.com/office/officeart/2005/8/layout/vList2"/>
    <dgm:cxn modelId="{9BB9A1AB-5316-4CB7-9B2D-7C01DE4D8959}" type="presOf" srcId="{E1B998B6-0668-416A-ACC5-42783BF2F788}" destId="{833D9DFC-0055-49A4-9039-169A8D710967}" srcOrd="0" destOrd="0" presId="urn:microsoft.com/office/officeart/2005/8/layout/vList2"/>
    <dgm:cxn modelId="{D92791B6-5F02-46B0-8ABF-44BD55EA9C2B}" type="presOf" srcId="{82A1309D-31AD-42A4-A497-F2FC1FB652EE}" destId="{275DE843-D07B-4BF5-A221-1EF12E54F7CB}" srcOrd="0" destOrd="0" presId="urn:microsoft.com/office/officeart/2005/8/layout/vList2"/>
    <dgm:cxn modelId="{B720F4C1-F9D3-44A9-896D-26C35DA69995}" type="presOf" srcId="{A7E0F17B-5C74-4B97-AA15-0979F777BE1E}" destId="{1C72ADCC-18BD-44CD-BE9C-15068934213D}" srcOrd="0" destOrd="0" presId="urn:microsoft.com/office/officeart/2005/8/layout/vList2"/>
    <dgm:cxn modelId="{A2688BC2-01DF-4ECD-8B41-D1D35F6BF2CE}" type="presOf" srcId="{53C43874-37C8-44F9-96ED-EA7F4697DFFD}" destId="{75071FFB-A380-4557-9C03-671232A890F8}" srcOrd="0" destOrd="0" presId="urn:microsoft.com/office/officeart/2005/8/layout/vList2"/>
    <dgm:cxn modelId="{DED8D4C2-6CE9-41C6-8966-3AB482D69209}" type="presOf" srcId="{C1C59D6D-C10C-45CD-8DF5-8876C0C9D8E9}" destId="{1EB2A5EA-07D2-4DAF-8868-992F44AD9374}" srcOrd="0" destOrd="0" presId="urn:microsoft.com/office/officeart/2005/8/layout/vList2"/>
    <dgm:cxn modelId="{199C6FC7-3AC4-45F0-B3EA-9D39557871B4}" type="presOf" srcId="{FB408B5F-314B-48BC-8D2F-15A835F2648E}" destId="{EC746EB3-EBE7-455D-9128-3C74DA852FA8}" srcOrd="0" destOrd="2" presId="urn:microsoft.com/office/officeart/2005/8/layout/vList2"/>
    <dgm:cxn modelId="{42CDCCCD-1E9A-4A36-BD5B-92FBEF04B175}" type="presOf" srcId="{89C4D2B3-DCF9-48A3-BCBA-D3437FD444DA}" destId="{6F729ED1-A308-42C6-8543-13DCEF159901}" srcOrd="0" destOrd="0" presId="urn:microsoft.com/office/officeart/2005/8/layout/vList2"/>
    <dgm:cxn modelId="{310C52D5-2713-4B39-BB59-C54DFA4E024F}" srcId="{82A1309D-31AD-42A4-A497-F2FC1FB652EE}" destId="{53C43874-37C8-44F9-96ED-EA7F4697DFFD}" srcOrd="8" destOrd="0" parTransId="{548EC30F-5734-4DDE-8D4A-088F33A5BAD7}" sibTransId="{658DE0F4-7CE3-4063-B4E3-ED72791012DD}"/>
    <dgm:cxn modelId="{8B276FD8-0793-4319-BB1E-42F2F9B4CB05}" srcId="{FD7B9772-DEC3-44C2-9D28-22624935A0AE}" destId="{AC740908-CD90-4829-978C-E924EA838C6C}" srcOrd="1" destOrd="0" parTransId="{077B6F5F-6E27-42FE-B02A-C497D691BA4B}" sibTransId="{C2DD7796-04BF-4608-9D99-3831F4210A3F}"/>
    <dgm:cxn modelId="{28773BDD-38D4-4217-A2C3-1ED52E191B8C}" srcId="{82A1309D-31AD-42A4-A497-F2FC1FB652EE}" destId="{0200E2CB-95D9-420B-8537-5C514B8FC729}" srcOrd="5" destOrd="0" parTransId="{D7E23AA8-F6E8-436E-8CF7-B90A9E395938}" sibTransId="{BC112D2E-478C-4ABE-86C1-3E5CC50F1161}"/>
    <dgm:cxn modelId="{B54ED9E6-B428-46C8-9422-F2AB90007FEB}" type="presOf" srcId="{39359E44-F109-432D-9921-DBEAA6428F7E}" destId="{1EB2A5EA-07D2-4DAF-8868-992F44AD9374}" srcOrd="0" destOrd="1" presId="urn:microsoft.com/office/officeart/2005/8/layout/vList2"/>
    <dgm:cxn modelId="{0DAA68EF-41FD-4683-AA7C-6302000051F8}" srcId="{82A1309D-31AD-42A4-A497-F2FC1FB652EE}" destId="{E1B998B6-0668-416A-ACC5-42783BF2F788}" srcOrd="0" destOrd="0" parTransId="{7B69C823-ABBA-41BB-B82A-9F90F807A190}" sibTransId="{1CE5ABE0-3503-4948-B38B-C9F6F11F43A7}"/>
    <dgm:cxn modelId="{E49F0CF1-67A8-49C2-A050-A5167EDD1C6D}" srcId="{69BF79A6-5C19-4DE5-9CA7-E11857E902EA}" destId="{F82789F0-5A96-4398-A765-FC45EFE5A548}" srcOrd="0" destOrd="0" parTransId="{22457652-FCCE-4C6D-BDA3-1371334BCF59}" sibTransId="{69D0F0BD-5064-4441-9B41-A307DF932023}"/>
    <dgm:cxn modelId="{B3EC4BF3-0297-44C3-B697-E9EEC3A45A93}" srcId="{82A1309D-31AD-42A4-A497-F2FC1FB652EE}" destId="{89C4D2B3-DCF9-48A3-BCBA-D3437FD444DA}" srcOrd="6" destOrd="0" parTransId="{853761BE-0236-482B-9DDF-E21CE793A0CC}" sibTransId="{CBAB0489-2538-4739-AE25-DC882900F312}"/>
    <dgm:cxn modelId="{D2A058F8-DF67-4B2D-8EF8-E136019ADC3D}" type="presOf" srcId="{6FCCDDCD-A730-4337-9F39-A4347F7D202F}" destId="{7A4054B6-7A55-408C-888E-8717F6F71C68}" srcOrd="0" destOrd="0" presId="urn:microsoft.com/office/officeart/2005/8/layout/vList2"/>
    <dgm:cxn modelId="{DBEE13FB-F408-4ADA-BDAF-AFDA7D235C05}" srcId="{E1B998B6-0668-416A-ACC5-42783BF2F788}" destId="{C1C59D6D-C10C-45CD-8DF5-8876C0C9D8E9}" srcOrd="0" destOrd="0" parTransId="{733AEC55-086A-45F1-B9CE-BAE781A7446F}" sibTransId="{81899E08-14F8-4EC9-9094-2975C34EADE8}"/>
    <dgm:cxn modelId="{D98F1526-6B20-485B-B7B9-CE8A99D5F246}" type="presParOf" srcId="{275DE843-D07B-4BF5-A221-1EF12E54F7CB}" destId="{833D9DFC-0055-49A4-9039-169A8D710967}" srcOrd="0" destOrd="0" presId="urn:microsoft.com/office/officeart/2005/8/layout/vList2"/>
    <dgm:cxn modelId="{E734AB3E-2DC2-48B1-9D92-EE3AC0C029AF}" type="presParOf" srcId="{275DE843-D07B-4BF5-A221-1EF12E54F7CB}" destId="{1EB2A5EA-07D2-4DAF-8868-992F44AD9374}" srcOrd="1" destOrd="0" presId="urn:microsoft.com/office/officeart/2005/8/layout/vList2"/>
    <dgm:cxn modelId="{7D3C5B0C-B1B1-4D40-AE5F-DAF5A55FE037}" type="presParOf" srcId="{275DE843-D07B-4BF5-A221-1EF12E54F7CB}" destId="{E78C3436-4D35-4D7A-99D9-D8CF6FBA7A89}" srcOrd="2" destOrd="0" presId="urn:microsoft.com/office/officeart/2005/8/layout/vList2"/>
    <dgm:cxn modelId="{705614D6-9B0F-48C8-9273-71A53127EA3D}" type="presParOf" srcId="{275DE843-D07B-4BF5-A221-1EF12E54F7CB}" destId="{EC746EB3-EBE7-455D-9128-3C74DA852FA8}" srcOrd="3" destOrd="0" presId="urn:microsoft.com/office/officeart/2005/8/layout/vList2"/>
    <dgm:cxn modelId="{501BE9BA-8875-45BD-8988-6E1C8374490A}" type="presParOf" srcId="{275DE843-D07B-4BF5-A221-1EF12E54F7CB}" destId="{5F019E3F-94B6-427C-A230-9D1E64096A62}" srcOrd="4" destOrd="0" presId="urn:microsoft.com/office/officeart/2005/8/layout/vList2"/>
    <dgm:cxn modelId="{45B28610-B929-4F0E-B787-38F451C7FB2F}" type="presParOf" srcId="{275DE843-D07B-4BF5-A221-1EF12E54F7CB}" destId="{85924A07-C291-4A72-B769-D61329CAB33F}" srcOrd="5" destOrd="0" presId="urn:microsoft.com/office/officeart/2005/8/layout/vList2"/>
    <dgm:cxn modelId="{6ACA1DAB-9FF9-4297-B843-7D35375CC7C3}" type="presParOf" srcId="{275DE843-D07B-4BF5-A221-1EF12E54F7CB}" destId="{7AF2B068-C606-42B7-BF76-BC509A2B6D83}" srcOrd="6" destOrd="0" presId="urn:microsoft.com/office/officeart/2005/8/layout/vList2"/>
    <dgm:cxn modelId="{AF45EE18-0A57-476D-9813-90D5D8C9A82C}" type="presParOf" srcId="{275DE843-D07B-4BF5-A221-1EF12E54F7CB}" destId="{D1322195-DECB-4A48-A272-00C018A53179}" srcOrd="7" destOrd="0" presId="urn:microsoft.com/office/officeart/2005/8/layout/vList2"/>
    <dgm:cxn modelId="{958060A8-5197-4158-AC4A-515ED2215FE9}" type="presParOf" srcId="{275DE843-D07B-4BF5-A221-1EF12E54F7CB}" destId="{93656C3B-A4CD-4C5B-9F9E-B3A9485568D0}" srcOrd="8" destOrd="0" presId="urn:microsoft.com/office/officeart/2005/8/layout/vList2"/>
    <dgm:cxn modelId="{2CD3772E-1C30-4E5C-BB1B-82CB18D74135}" type="presParOf" srcId="{275DE843-D07B-4BF5-A221-1EF12E54F7CB}" destId="{7A4054B6-7A55-408C-888E-8717F6F71C68}" srcOrd="9" destOrd="0" presId="urn:microsoft.com/office/officeart/2005/8/layout/vList2"/>
    <dgm:cxn modelId="{2CA95309-7408-4631-8299-57C9E93DC79A}" type="presParOf" srcId="{275DE843-D07B-4BF5-A221-1EF12E54F7CB}" destId="{E0C7F872-2E2D-4046-B591-2A34AFB6F567}" srcOrd="10" destOrd="0" presId="urn:microsoft.com/office/officeart/2005/8/layout/vList2"/>
    <dgm:cxn modelId="{B90B8F76-B9C1-4D5D-AA4C-93B175FB6355}" type="presParOf" srcId="{275DE843-D07B-4BF5-A221-1EF12E54F7CB}" destId="{A7A75746-CCD4-4EF2-A564-EF929D1940B6}" srcOrd="11" destOrd="0" presId="urn:microsoft.com/office/officeart/2005/8/layout/vList2"/>
    <dgm:cxn modelId="{80E8ADFA-2BB5-4AEC-AFDE-333EE7F98465}" type="presParOf" srcId="{275DE843-D07B-4BF5-A221-1EF12E54F7CB}" destId="{6F729ED1-A308-42C6-8543-13DCEF159901}" srcOrd="12" destOrd="0" presId="urn:microsoft.com/office/officeart/2005/8/layout/vList2"/>
    <dgm:cxn modelId="{C230C53F-C78A-4F67-B27B-6400860AE134}" type="presParOf" srcId="{275DE843-D07B-4BF5-A221-1EF12E54F7CB}" destId="{EFD575E2-7906-42F2-9AD8-49E9EECC9248}" srcOrd="13" destOrd="0" presId="urn:microsoft.com/office/officeart/2005/8/layout/vList2"/>
    <dgm:cxn modelId="{3D404090-3B4D-4370-AAF2-FA51E7A2C57E}" type="presParOf" srcId="{275DE843-D07B-4BF5-A221-1EF12E54F7CB}" destId="{1C72ADCC-18BD-44CD-BE9C-15068934213D}" srcOrd="14" destOrd="0" presId="urn:microsoft.com/office/officeart/2005/8/layout/vList2"/>
    <dgm:cxn modelId="{68534097-1D7B-4A3D-891F-47923A00F2F7}" type="presParOf" srcId="{275DE843-D07B-4BF5-A221-1EF12E54F7CB}" destId="{5E51BF13-892C-4D11-A930-86F632CF830D}" srcOrd="15" destOrd="0" presId="urn:microsoft.com/office/officeart/2005/8/layout/vList2"/>
    <dgm:cxn modelId="{6C1FB128-2020-47C2-9A15-E2714BF1FF39}" type="presParOf" srcId="{275DE843-D07B-4BF5-A221-1EF12E54F7CB}" destId="{75071FFB-A380-4557-9C03-671232A890F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0DD5-0F80-4634-8886-D4347AC71562}" type="doc">
      <dgm:prSet loTypeId="urn:microsoft.com/office/officeart/2008/layout/SquareAccent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4CEBB1D-5957-4A0F-B580-AE5EA2D55BA9}">
      <dgm:prSet phldrT="[Text]" custT="1"/>
      <dgm:spPr/>
      <dgm:t>
        <a:bodyPr/>
        <a:lstStyle/>
        <a:p>
          <a:r>
            <a:rPr lang="pl-PL" sz="1400"/>
            <a:t>Interactions</a:t>
          </a:r>
          <a:endParaRPr lang="en-US" sz="1400"/>
        </a:p>
      </dgm:t>
    </dgm:pt>
    <dgm:pt modelId="{02355D2B-F395-45A4-A4DE-55AF361ADB31}" type="parTrans" cxnId="{41A1A0D0-D6C1-47A4-89E7-AF5611EEF4F6}">
      <dgm:prSet/>
      <dgm:spPr/>
      <dgm:t>
        <a:bodyPr/>
        <a:lstStyle/>
        <a:p>
          <a:endParaRPr lang="en-US"/>
        </a:p>
      </dgm:t>
    </dgm:pt>
    <dgm:pt modelId="{5E7E643A-7056-46C6-9DA0-4CF7F19CA14E}" type="sibTrans" cxnId="{41A1A0D0-D6C1-47A4-89E7-AF5611EEF4F6}">
      <dgm:prSet/>
      <dgm:spPr/>
      <dgm:t>
        <a:bodyPr/>
        <a:lstStyle/>
        <a:p>
          <a:endParaRPr lang="en-US"/>
        </a:p>
      </dgm:t>
    </dgm:pt>
    <dgm:pt modelId="{A2EA2C0E-9346-4B04-A06C-CDFE31521DFA}">
      <dgm:prSet phldrT="[Text]" custT="1"/>
      <dgm:spPr/>
      <dgm:t>
        <a:bodyPr/>
        <a:lstStyle/>
        <a:p>
          <a:r>
            <a:rPr lang="pl-PL" sz="1050"/>
            <a:t>Bought/watched or not</a:t>
          </a:r>
          <a:endParaRPr lang="en-US" sz="1050"/>
        </a:p>
      </dgm:t>
    </dgm:pt>
    <dgm:pt modelId="{B144EEAC-871F-4D4D-8317-5770950C22F3}" type="parTrans" cxnId="{315B132F-BA53-4DB5-8D96-9BBF3A7BAB05}">
      <dgm:prSet/>
      <dgm:spPr/>
      <dgm:t>
        <a:bodyPr/>
        <a:lstStyle/>
        <a:p>
          <a:endParaRPr lang="en-US"/>
        </a:p>
      </dgm:t>
    </dgm:pt>
    <dgm:pt modelId="{208E2066-984F-4C67-BCE8-D6C77B98814E}" type="sibTrans" cxnId="{315B132F-BA53-4DB5-8D96-9BBF3A7BAB05}">
      <dgm:prSet/>
      <dgm:spPr/>
      <dgm:t>
        <a:bodyPr/>
        <a:lstStyle/>
        <a:p>
          <a:endParaRPr lang="en-US"/>
        </a:p>
      </dgm:t>
    </dgm:pt>
    <dgm:pt modelId="{29222E22-A5C6-4574-A0DA-2DEFF67099E1}">
      <dgm:prSet phldrT="[Text]" custT="1"/>
      <dgm:spPr/>
      <dgm:t>
        <a:bodyPr/>
        <a:lstStyle/>
        <a:p>
          <a:r>
            <a:rPr lang="pl-PL" sz="1050"/>
            <a:t>Rating</a:t>
          </a:r>
          <a:endParaRPr lang="en-US" sz="1050"/>
        </a:p>
      </dgm:t>
    </dgm:pt>
    <dgm:pt modelId="{811E6043-DAB1-47A8-9107-7ECEAC079AE1}" type="parTrans" cxnId="{DE144330-DE6C-4351-B972-3CC14BD98E2B}">
      <dgm:prSet/>
      <dgm:spPr/>
      <dgm:t>
        <a:bodyPr/>
        <a:lstStyle/>
        <a:p>
          <a:endParaRPr lang="en-US"/>
        </a:p>
      </dgm:t>
    </dgm:pt>
    <dgm:pt modelId="{8B500A7C-C246-47BB-AA03-71AC109A507D}" type="sibTrans" cxnId="{DE144330-DE6C-4351-B972-3CC14BD98E2B}">
      <dgm:prSet/>
      <dgm:spPr/>
      <dgm:t>
        <a:bodyPr/>
        <a:lstStyle/>
        <a:p>
          <a:endParaRPr lang="en-US"/>
        </a:p>
      </dgm:t>
    </dgm:pt>
    <dgm:pt modelId="{97BABED3-B00B-4573-B188-6CB6D150AF1B}">
      <dgm:prSet phldrT="[Text]" custT="1"/>
      <dgm:spPr/>
      <dgm:t>
        <a:bodyPr/>
        <a:lstStyle/>
        <a:p>
          <a:r>
            <a:rPr lang="pl-PL" sz="1400"/>
            <a:t>User characteristics</a:t>
          </a:r>
          <a:endParaRPr lang="en-US" sz="1400"/>
        </a:p>
      </dgm:t>
    </dgm:pt>
    <dgm:pt modelId="{CE905668-1B97-4752-AA93-28D223897FA5}" type="parTrans" cxnId="{4B8F4123-277C-484C-9E06-192AE6419BFA}">
      <dgm:prSet/>
      <dgm:spPr/>
      <dgm:t>
        <a:bodyPr/>
        <a:lstStyle/>
        <a:p>
          <a:endParaRPr lang="en-US"/>
        </a:p>
      </dgm:t>
    </dgm:pt>
    <dgm:pt modelId="{FBD4030D-E345-4D8C-80B2-A2C3BDA5E5BB}" type="sibTrans" cxnId="{4B8F4123-277C-484C-9E06-192AE6419BFA}">
      <dgm:prSet/>
      <dgm:spPr/>
      <dgm:t>
        <a:bodyPr/>
        <a:lstStyle/>
        <a:p>
          <a:endParaRPr lang="en-US"/>
        </a:p>
      </dgm:t>
    </dgm:pt>
    <dgm:pt modelId="{CC33607B-1C95-48AF-811B-D3827B190111}">
      <dgm:prSet phldrT="[Text]" custT="1"/>
      <dgm:spPr/>
      <dgm:t>
        <a:bodyPr/>
        <a:lstStyle/>
        <a:p>
          <a:r>
            <a:rPr lang="pl-PL" sz="1050"/>
            <a:t>Gender</a:t>
          </a:r>
          <a:endParaRPr lang="en-US" sz="1050"/>
        </a:p>
      </dgm:t>
    </dgm:pt>
    <dgm:pt modelId="{74EE76BF-8128-45A5-A91E-6B8C895F0706}" type="parTrans" cxnId="{6699CF20-F502-4621-89E9-52C0532F2E14}">
      <dgm:prSet/>
      <dgm:spPr/>
      <dgm:t>
        <a:bodyPr/>
        <a:lstStyle/>
        <a:p>
          <a:endParaRPr lang="en-US"/>
        </a:p>
      </dgm:t>
    </dgm:pt>
    <dgm:pt modelId="{BA5CF144-27AB-4A42-9C44-FCA0A371CF2B}" type="sibTrans" cxnId="{6699CF20-F502-4621-89E9-52C0532F2E14}">
      <dgm:prSet/>
      <dgm:spPr/>
      <dgm:t>
        <a:bodyPr/>
        <a:lstStyle/>
        <a:p>
          <a:endParaRPr lang="en-US"/>
        </a:p>
      </dgm:t>
    </dgm:pt>
    <dgm:pt modelId="{994BB3A4-7079-4512-BC01-34626C98A77F}">
      <dgm:prSet phldrT="[Text]" custT="1"/>
      <dgm:spPr/>
      <dgm:t>
        <a:bodyPr/>
        <a:lstStyle/>
        <a:p>
          <a:r>
            <a:rPr lang="pl-PL" sz="1050"/>
            <a:t>Age</a:t>
          </a:r>
          <a:endParaRPr lang="en-US" sz="1050"/>
        </a:p>
      </dgm:t>
    </dgm:pt>
    <dgm:pt modelId="{A4BAACC1-F504-409C-B2CB-734CFA72D33F}" type="parTrans" cxnId="{9B67E801-AE8D-490C-8E0B-2359B1C8A422}">
      <dgm:prSet/>
      <dgm:spPr/>
      <dgm:t>
        <a:bodyPr/>
        <a:lstStyle/>
        <a:p>
          <a:endParaRPr lang="en-US"/>
        </a:p>
      </dgm:t>
    </dgm:pt>
    <dgm:pt modelId="{78C4DF70-A87F-4F21-94FC-D75ABC950895}" type="sibTrans" cxnId="{9B67E801-AE8D-490C-8E0B-2359B1C8A422}">
      <dgm:prSet/>
      <dgm:spPr/>
      <dgm:t>
        <a:bodyPr/>
        <a:lstStyle/>
        <a:p>
          <a:endParaRPr lang="en-US"/>
        </a:p>
      </dgm:t>
    </dgm:pt>
    <dgm:pt modelId="{BCD96D0F-DC7C-4D0F-A84C-F7C6E493D5F5}">
      <dgm:prSet phldrT="[Text]" custT="1"/>
      <dgm:spPr/>
      <dgm:t>
        <a:bodyPr/>
        <a:lstStyle/>
        <a:p>
          <a:r>
            <a:rPr lang="pl-PL" sz="1400"/>
            <a:t>Item features</a:t>
          </a:r>
          <a:endParaRPr lang="en-US" sz="1400"/>
        </a:p>
      </dgm:t>
    </dgm:pt>
    <dgm:pt modelId="{4413DF8D-CFA9-4BEC-8740-0403AF359B80}" type="parTrans" cxnId="{759F5985-9C5D-412D-A664-27CBDB3B298C}">
      <dgm:prSet/>
      <dgm:spPr/>
      <dgm:t>
        <a:bodyPr/>
        <a:lstStyle/>
        <a:p>
          <a:endParaRPr lang="en-US"/>
        </a:p>
      </dgm:t>
    </dgm:pt>
    <dgm:pt modelId="{02ED4C52-00E7-4140-8A83-3B4988BD0AF2}" type="sibTrans" cxnId="{759F5985-9C5D-412D-A664-27CBDB3B298C}">
      <dgm:prSet/>
      <dgm:spPr/>
      <dgm:t>
        <a:bodyPr/>
        <a:lstStyle/>
        <a:p>
          <a:endParaRPr lang="en-US"/>
        </a:p>
      </dgm:t>
    </dgm:pt>
    <dgm:pt modelId="{FBF30592-FBA8-478B-BE06-3B6277CCEFC4}">
      <dgm:prSet phldrT="[Text]" custT="1"/>
      <dgm:spPr/>
      <dgm:t>
        <a:bodyPr/>
        <a:lstStyle/>
        <a:p>
          <a:r>
            <a:rPr lang="pl-PL" sz="1050"/>
            <a:t>Category/genre</a:t>
          </a:r>
          <a:endParaRPr lang="en-US" sz="1050"/>
        </a:p>
      </dgm:t>
    </dgm:pt>
    <dgm:pt modelId="{A2810576-3A29-4D04-B7EA-22E264381D0B}" type="parTrans" cxnId="{D140B9FA-9E99-4E3D-B1CF-B4CE8DF58159}">
      <dgm:prSet/>
      <dgm:spPr/>
      <dgm:t>
        <a:bodyPr/>
        <a:lstStyle/>
        <a:p>
          <a:endParaRPr lang="en-US"/>
        </a:p>
      </dgm:t>
    </dgm:pt>
    <dgm:pt modelId="{9ACC80B1-4C3A-4C62-AE7E-673242BBE7A4}" type="sibTrans" cxnId="{D140B9FA-9E99-4E3D-B1CF-B4CE8DF58159}">
      <dgm:prSet/>
      <dgm:spPr/>
      <dgm:t>
        <a:bodyPr/>
        <a:lstStyle/>
        <a:p>
          <a:endParaRPr lang="en-US"/>
        </a:p>
      </dgm:t>
    </dgm:pt>
    <dgm:pt modelId="{BC04B708-AA28-4EFA-8ABA-7A360922B1E4}">
      <dgm:prSet phldrT="[Text]" custT="1"/>
      <dgm:spPr/>
      <dgm:t>
        <a:bodyPr/>
        <a:lstStyle/>
        <a:p>
          <a:r>
            <a:rPr lang="pl-PL" sz="1050"/>
            <a:t>Price</a:t>
          </a:r>
          <a:endParaRPr lang="en-US" sz="1050"/>
        </a:p>
      </dgm:t>
    </dgm:pt>
    <dgm:pt modelId="{5EA0D9DA-2AA5-4B18-A930-69199A64F25A}" type="parTrans" cxnId="{17353624-FA0B-4564-A680-11A5EE4C3C19}">
      <dgm:prSet/>
      <dgm:spPr/>
      <dgm:t>
        <a:bodyPr/>
        <a:lstStyle/>
        <a:p>
          <a:endParaRPr lang="en-US"/>
        </a:p>
      </dgm:t>
    </dgm:pt>
    <dgm:pt modelId="{AB9B6F41-68E3-48C9-86DF-37517360C133}" type="sibTrans" cxnId="{17353624-FA0B-4564-A680-11A5EE4C3C19}">
      <dgm:prSet/>
      <dgm:spPr/>
      <dgm:t>
        <a:bodyPr/>
        <a:lstStyle/>
        <a:p>
          <a:endParaRPr lang="en-US"/>
        </a:p>
      </dgm:t>
    </dgm:pt>
    <dgm:pt modelId="{C9A4C558-15B4-4CAF-BC05-D905BC58E9A8}">
      <dgm:prSet phldrT="[Text]" custT="1"/>
      <dgm:spPr/>
      <dgm:t>
        <a:bodyPr/>
        <a:lstStyle/>
        <a:p>
          <a:r>
            <a:rPr lang="pl-PL" sz="1050"/>
            <a:t>Number of bought items</a:t>
          </a:r>
          <a:endParaRPr lang="en-US" sz="1050"/>
        </a:p>
      </dgm:t>
    </dgm:pt>
    <dgm:pt modelId="{573A1D26-C764-409E-BCD7-38169F04948A}" type="parTrans" cxnId="{79EB6D5F-11DC-464F-B8FF-82A40D6ADCC8}">
      <dgm:prSet/>
      <dgm:spPr/>
      <dgm:t>
        <a:bodyPr/>
        <a:lstStyle/>
        <a:p>
          <a:endParaRPr lang="en-US"/>
        </a:p>
      </dgm:t>
    </dgm:pt>
    <dgm:pt modelId="{32B68F24-E749-44D7-B886-B238863D333A}" type="sibTrans" cxnId="{79EB6D5F-11DC-464F-B8FF-82A40D6ADCC8}">
      <dgm:prSet/>
      <dgm:spPr/>
      <dgm:t>
        <a:bodyPr/>
        <a:lstStyle/>
        <a:p>
          <a:endParaRPr lang="en-US"/>
        </a:p>
      </dgm:t>
    </dgm:pt>
    <dgm:pt modelId="{25102703-A3C8-4504-99F6-DA5C28FBDBF9}">
      <dgm:prSet phldrT="[Text]" custT="1"/>
      <dgm:spPr/>
      <dgm:t>
        <a:bodyPr/>
        <a:lstStyle/>
        <a:p>
          <a:r>
            <a:rPr lang="pl-PL" sz="1400"/>
            <a:t>Context</a:t>
          </a:r>
          <a:endParaRPr lang="en-US" sz="1400"/>
        </a:p>
      </dgm:t>
    </dgm:pt>
    <dgm:pt modelId="{D1A2A6D6-5EB3-40F1-928A-B37703DA361D}" type="parTrans" cxnId="{F452B503-18B8-479D-8A45-F2096322B7C6}">
      <dgm:prSet/>
      <dgm:spPr/>
      <dgm:t>
        <a:bodyPr/>
        <a:lstStyle/>
        <a:p>
          <a:endParaRPr lang="en-US"/>
        </a:p>
      </dgm:t>
    </dgm:pt>
    <dgm:pt modelId="{0B8546CB-A41D-40C2-B20F-28DFB95D248F}" type="sibTrans" cxnId="{F452B503-18B8-479D-8A45-F2096322B7C6}">
      <dgm:prSet/>
      <dgm:spPr/>
      <dgm:t>
        <a:bodyPr/>
        <a:lstStyle/>
        <a:p>
          <a:endParaRPr lang="en-US"/>
        </a:p>
      </dgm:t>
    </dgm:pt>
    <dgm:pt modelId="{17BAC031-15CC-47A7-AC32-BF0C581F7415}">
      <dgm:prSet phldrT="[Text]" custT="1"/>
      <dgm:spPr/>
      <dgm:t>
        <a:bodyPr/>
        <a:lstStyle/>
        <a:p>
          <a:r>
            <a:rPr lang="pl-PL" sz="1050"/>
            <a:t>Time of day, week, year</a:t>
          </a:r>
          <a:endParaRPr lang="en-US" sz="1050"/>
        </a:p>
      </dgm:t>
    </dgm:pt>
    <dgm:pt modelId="{7B2D7540-C73B-4E2B-B52C-17024FABF83D}" type="parTrans" cxnId="{6C4FD3FD-36A2-4CF4-90BF-4C8C94608749}">
      <dgm:prSet/>
      <dgm:spPr/>
      <dgm:t>
        <a:bodyPr/>
        <a:lstStyle/>
        <a:p>
          <a:endParaRPr lang="en-US"/>
        </a:p>
      </dgm:t>
    </dgm:pt>
    <dgm:pt modelId="{2A564249-9D76-43B4-AE7B-92344CB780E9}" type="sibTrans" cxnId="{6C4FD3FD-36A2-4CF4-90BF-4C8C94608749}">
      <dgm:prSet/>
      <dgm:spPr/>
      <dgm:t>
        <a:bodyPr/>
        <a:lstStyle/>
        <a:p>
          <a:endParaRPr lang="en-US"/>
        </a:p>
      </dgm:t>
    </dgm:pt>
    <dgm:pt modelId="{50AAC684-6C39-42B4-871B-112A9AEDE49B}">
      <dgm:prSet phldrT="[Text]" custT="1"/>
      <dgm:spPr/>
      <dgm:t>
        <a:bodyPr/>
        <a:lstStyle/>
        <a:p>
          <a:r>
            <a:rPr lang="pl-PL" sz="1050"/>
            <a:t>External events</a:t>
          </a:r>
          <a:endParaRPr lang="en-US" sz="1050"/>
        </a:p>
      </dgm:t>
    </dgm:pt>
    <dgm:pt modelId="{E89F507D-9577-4D70-867B-2B7A37D951EC}" type="parTrans" cxnId="{0647909B-469A-482A-AEF8-84903E2433A4}">
      <dgm:prSet/>
      <dgm:spPr/>
      <dgm:t>
        <a:bodyPr/>
        <a:lstStyle/>
        <a:p>
          <a:endParaRPr lang="en-US"/>
        </a:p>
      </dgm:t>
    </dgm:pt>
    <dgm:pt modelId="{BA04A9BF-4DA5-4B87-B320-FE9EE49BEDB2}" type="sibTrans" cxnId="{0647909B-469A-482A-AEF8-84903E2433A4}">
      <dgm:prSet/>
      <dgm:spPr/>
      <dgm:t>
        <a:bodyPr/>
        <a:lstStyle/>
        <a:p>
          <a:endParaRPr lang="en-US"/>
        </a:p>
      </dgm:t>
    </dgm:pt>
    <dgm:pt modelId="{8F284EF9-809A-4D60-BD22-E4591C0D5D6B}">
      <dgm:prSet phldrT="[Text]" custT="1"/>
      <dgm:spPr/>
      <dgm:t>
        <a:bodyPr/>
        <a:lstStyle/>
        <a:p>
          <a:r>
            <a:rPr lang="pl-PL" sz="1050"/>
            <a:t>What the user bought/watched just before</a:t>
          </a:r>
          <a:endParaRPr lang="en-US" sz="1050"/>
        </a:p>
      </dgm:t>
    </dgm:pt>
    <dgm:pt modelId="{BA226C1D-3EA9-4222-91A1-EBE04CEECBF9}" type="parTrans" cxnId="{04079170-EB76-43F1-BDB6-20AF7FD83347}">
      <dgm:prSet/>
      <dgm:spPr/>
      <dgm:t>
        <a:bodyPr/>
        <a:lstStyle/>
        <a:p>
          <a:endParaRPr lang="en-US"/>
        </a:p>
      </dgm:t>
    </dgm:pt>
    <dgm:pt modelId="{1D74F923-960E-444E-9DC7-A2963C65865D}" type="sibTrans" cxnId="{04079170-EB76-43F1-BDB6-20AF7FD83347}">
      <dgm:prSet/>
      <dgm:spPr/>
      <dgm:t>
        <a:bodyPr/>
        <a:lstStyle/>
        <a:p>
          <a:endParaRPr lang="en-US"/>
        </a:p>
      </dgm:t>
    </dgm:pt>
    <dgm:pt modelId="{487D761D-4A1C-4258-85FF-138271E98D71}">
      <dgm:prSet phldrT="[Text]" custT="1"/>
      <dgm:spPr/>
      <dgm:t>
        <a:bodyPr/>
        <a:lstStyle/>
        <a:p>
          <a:r>
            <a:rPr lang="pl-PL" sz="1050"/>
            <a:t>Movie length</a:t>
          </a:r>
          <a:endParaRPr lang="en-US" sz="1050"/>
        </a:p>
      </dgm:t>
    </dgm:pt>
    <dgm:pt modelId="{B454894C-FF22-42BD-A815-DEF9C1702D5B}" type="parTrans" cxnId="{043D9EF6-D442-4324-A211-24BFBA4D0931}">
      <dgm:prSet/>
      <dgm:spPr/>
      <dgm:t>
        <a:bodyPr/>
        <a:lstStyle/>
        <a:p>
          <a:endParaRPr lang="en-US"/>
        </a:p>
      </dgm:t>
    </dgm:pt>
    <dgm:pt modelId="{9541FE98-A87C-4571-8FF7-899D38C283FF}" type="sibTrans" cxnId="{043D9EF6-D442-4324-A211-24BFBA4D0931}">
      <dgm:prSet/>
      <dgm:spPr/>
      <dgm:t>
        <a:bodyPr/>
        <a:lstStyle/>
        <a:p>
          <a:endParaRPr lang="en-US"/>
        </a:p>
      </dgm:t>
    </dgm:pt>
    <dgm:pt modelId="{14BB8F57-93D2-4E72-AA28-CEB2826585A8}">
      <dgm:prSet phldrT="[Text]" custT="1"/>
      <dgm:spPr/>
      <dgm:t>
        <a:bodyPr/>
        <a:lstStyle/>
        <a:p>
          <a:r>
            <a:rPr lang="pl-PL" sz="1050"/>
            <a:t>Actors</a:t>
          </a:r>
          <a:endParaRPr lang="en-US" sz="1050"/>
        </a:p>
      </dgm:t>
    </dgm:pt>
    <dgm:pt modelId="{DCE13BF7-A818-42A6-B8AC-49B321685B73}" type="parTrans" cxnId="{50D5B585-B773-4D5A-9B25-6ADDE2E775C8}">
      <dgm:prSet/>
      <dgm:spPr/>
      <dgm:t>
        <a:bodyPr/>
        <a:lstStyle/>
        <a:p>
          <a:endParaRPr lang="en-US"/>
        </a:p>
      </dgm:t>
    </dgm:pt>
    <dgm:pt modelId="{D8C37A55-3FE4-4437-B8F1-FB557443E2CB}" type="sibTrans" cxnId="{50D5B585-B773-4D5A-9B25-6ADDE2E775C8}">
      <dgm:prSet/>
      <dgm:spPr/>
      <dgm:t>
        <a:bodyPr/>
        <a:lstStyle/>
        <a:p>
          <a:endParaRPr lang="en-US"/>
        </a:p>
      </dgm:t>
    </dgm:pt>
    <dgm:pt modelId="{708FEAEA-667E-4ABB-AB46-975D5E7ED4A0}">
      <dgm:prSet phldrT="[Text]" custT="1"/>
      <dgm:spPr/>
      <dgm:t>
        <a:bodyPr/>
        <a:lstStyle/>
        <a:p>
          <a:r>
            <a:rPr lang="pl-PL" sz="1050"/>
            <a:t>Reviews</a:t>
          </a:r>
          <a:endParaRPr lang="en-US" sz="1050"/>
        </a:p>
      </dgm:t>
    </dgm:pt>
    <dgm:pt modelId="{769B1718-706E-43FD-90F3-9392DD97B634}" type="parTrans" cxnId="{727F2CB1-53EF-4BF0-BBC6-90F1F47E3A9D}">
      <dgm:prSet/>
      <dgm:spPr/>
      <dgm:t>
        <a:bodyPr/>
        <a:lstStyle/>
        <a:p>
          <a:endParaRPr lang="en-US"/>
        </a:p>
      </dgm:t>
    </dgm:pt>
    <dgm:pt modelId="{834A969C-2748-4CAE-A22E-E73F1740E461}" type="sibTrans" cxnId="{727F2CB1-53EF-4BF0-BBC6-90F1F47E3A9D}">
      <dgm:prSet/>
      <dgm:spPr/>
      <dgm:t>
        <a:bodyPr/>
        <a:lstStyle/>
        <a:p>
          <a:endParaRPr lang="en-US"/>
        </a:p>
      </dgm:t>
    </dgm:pt>
    <dgm:pt modelId="{9D78D946-4BB0-4FFD-8636-A0B2D1EF3AEE}">
      <dgm:prSet phldrT="[Text]" custT="1"/>
      <dgm:spPr/>
      <dgm:t>
        <a:bodyPr/>
        <a:lstStyle/>
        <a:p>
          <a:r>
            <a:rPr lang="pl-PL" sz="1050"/>
            <a:t>Location</a:t>
          </a:r>
          <a:endParaRPr lang="en-US" sz="1050"/>
        </a:p>
      </dgm:t>
    </dgm:pt>
    <dgm:pt modelId="{5BB70345-E8D1-4FA0-A28E-F7C67138612A}" type="parTrans" cxnId="{481417F6-3E03-49A9-B854-346141A0B617}">
      <dgm:prSet/>
      <dgm:spPr/>
      <dgm:t>
        <a:bodyPr/>
        <a:lstStyle/>
        <a:p>
          <a:endParaRPr lang="en-US"/>
        </a:p>
      </dgm:t>
    </dgm:pt>
    <dgm:pt modelId="{219FA605-30C3-43ED-A7C3-0A1861994212}" type="sibTrans" cxnId="{481417F6-3E03-49A9-B854-346141A0B617}">
      <dgm:prSet/>
      <dgm:spPr/>
      <dgm:t>
        <a:bodyPr/>
        <a:lstStyle/>
        <a:p>
          <a:endParaRPr lang="en-US"/>
        </a:p>
      </dgm:t>
    </dgm:pt>
    <dgm:pt modelId="{751885A0-2F8E-4B83-970B-491CC5529EDE}">
      <dgm:prSet phldrT="[Text]" custT="1"/>
      <dgm:spPr/>
      <dgm:t>
        <a:bodyPr/>
        <a:lstStyle/>
        <a:p>
          <a:r>
            <a:rPr lang="pl-PL" sz="1050"/>
            <a:t>Producer/seller/channel</a:t>
          </a:r>
          <a:endParaRPr lang="en-US" sz="1050"/>
        </a:p>
      </dgm:t>
    </dgm:pt>
    <dgm:pt modelId="{C160A1DF-C550-4D89-9B24-8263D0F74366}" type="parTrans" cxnId="{738A0C31-0076-4577-87F7-237085342874}">
      <dgm:prSet/>
      <dgm:spPr/>
      <dgm:t>
        <a:bodyPr/>
        <a:lstStyle/>
        <a:p>
          <a:endParaRPr lang="en-US"/>
        </a:p>
      </dgm:t>
    </dgm:pt>
    <dgm:pt modelId="{8C113C1A-4498-4A02-A0C4-DA7A16977376}" type="sibTrans" cxnId="{738A0C31-0076-4577-87F7-237085342874}">
      <dgm:prSet/>
      <dgm:spPr/>
      <dgm:t>
        <a:bodyPr/>
        <a:lstStyle/>
        <a:p>
          <a:endParaRPr lang="en-US"/>
        </a:p>
      </dgm:t>
    </dgm:pt>
    <dgm:pt modelId="{0EAD2962-3EFA-40F2-B3BD-03E7F6328D20}">
      <dgm:prSet phldrT="[Text]" custT="1"/>
      <dgm:spPr/>
      <dgm:t>
        <a:bodyPr/>
        <a:lstStyle/>
        <a:p>
          <a:r>
            <a:rPr lang="pl-PL" sz="1050"/>
            <a:t>Time since the last interaction</a:t>
          </a:r>
          <a:endParaRPr lang="en-US" sz="1050"/>
        </a:p>
      </dgm:t>
    </dgm:pt>
    <dgm:pt modelId="{052EF864-554A-4E42-A6BE-D9C73A5E8502}" type="parTrans" cxnId="{277EE097-1568-459D-92CF-846D1A3FEA23}">
      <dgm:prSet/>
      <dgm:spPr/>
      <dgm:t>
        <a:bodyPr/>
        <a:lstStyle/>
        <a:p>
          <a:endParaRPr lang="en-US"/>
        </a:p>
      </dgm:t>
    </dgm:pt>
    <dgm:pt modelId="{25272121-B209-4922-AE04-EDD5F5AB6006}" type="sibTrans" cxnId="{277EE097-1568-459D-92CF-846D1A3FEA23}">
      <dgm:prSet/>
      <dgm:spPr/>
      <dgm:t>
        <a:bodyPr/>
        <a:lstStyle/>
        <a:p>
          <a:endParaRPr lang="en-US"/>
        </a:p>
      </dgm:t>
    </dgm:pt>
    <dgm:pt modelId="{2D7F8AF8-EC1B-4EC5-98AC-52AFD6E921B1}">
      <dgm:prSet phldrT="[Text]" custT="1"/>
      <dgm:spPr/>
      <dgm:t>
        <a:bodyPr/>
        <a:lstStyle/>
        <a:p>
          <a:r>
            <a:rPr lang="pl-PL" sz="1050"/>
            <a:t>Personal interests</a:t>
          </a:r>
          <a:endParaRPr lang="en-US" sz="1050"/>
        </a:p>
      </dgm:t>
    </dgm:pt>
    <dgm:pt modelId="{6AE37E99-4C6F-4BFE-8E16-E0D59F190DC7}" type="parTrans" cxnId="{F9F007E6-EB70-43B8-96DB-1AC815C5B546}">
      <dgm:prSet/>
      <dgm:spPr/>
      <dgm:t>
        <a:bodyPr/>
        <a:lstStyle/>
        <a:p>
          <a:endParaRPr lang="en-US"/>
        </a:p>
      </dgm:t>
    </dgm:pt>
    <dgm:pt modelId="{D8CFB69F-D615-4994-91EF-30EF3C5CC7BD}" type="sibTrans" cxnId="{F9F007E6-EB70-43B8-96DB-1AC815C5B546}">
      <dgm:prSet/>
      <dgm:spPr/>
      <dgm:t>
        <a:bodyPr/>
        <a:lstStyle/>
        <a:p>
          <a:endParaRPr lang="en-US"/>
        </a:p>
      </dgm:t>
    </dgm:pt>
    <dgm:pt modelId="{CB320382-32EA-4D9C-8B19-A1453FBF31A2}" type="pres">
      <dgm:prSet presAssocID="{81550DD5-0F80-4634-8886-D4347AC71562}" presName="layout" presStyleCnt="0">
        <dgm:presLayoutVars>
          <dgm:chMax/>
          <dgm:chPref/>
          <dgm:dir/>
          <dgm:resizeHandles/>
        </dgm:presLayoutVars>
      </dgm:prSet>
      <dgm:spPr/>
    </dgm:pt>
    <dgm:pt modelId="{2EE8A8D3-6162-4EF0-BC13-5A962474CC3C}" type="pres">
      <dgm:prSet presAssocID="{14CEBB1D-5957-4A0F-B580-AE5EA2D55BA9}" presName="root" presStyleCnt="0">
        <dgm:presLayoutVars>
          <dgm:chMax/>
          <dgm:chPref/>
        </dgm:presLayoutVars>
      </dgm:prSet>
      <dgm:spPr/>
    </dgm:pt>
    <dgm:pt modelId="{4EF26ABB-D5F4-494B-B058-D3AB1C2DB173}" type="pres">
      <dgm:prSet presAssocID="{14CEBB1D-5957-4A0F-B580-AE5EA2D55BA9}" presName="rootComposite" presStyleCnt="0">
        <dgm:presLayoutVars/>
      </dgm:prSet>
      <dgm:spPr/>
    </dgm:pt>
    <dgm:pt modelId="{F3E32AE9-DFFF-40B7-96F6-BD1AEB94DEFB}" type="pres">
      <dgm:prSet presAssocID="{14CEBB1D-5957-4A0F-B580-AE5EA2D55BA9}" presName="ParentAccent" presStyleLbl="alignNode1" presStyleIdx="0" presStyleCnt="4"/>
      <dgm:spPr/>
    </dgm:pt>
    <dgm:pt modelId="{1822990E-1624-407A-B3A3-F4C31E020F46}" type="pres">
      <dgm:prSet presAssocID="{14CEBB1D-5957-4A0F-B580-AE5EA2D55BA9}" presName="ParentSmallAccent" presStyleLbl="fgAcc1" presStyleIdx="0" presStyleCnt="4"/>
      <dgm:spPr/>
    </dgm:pt>
    <dgm:pt modelId="{7F8A5DB8-EB05-4B5B-8DEB-262404E52F7E}" type="pres">
      <dgm:prSet presAssocID="{14CEBB1D-5957-4A0F-B580-AE5EA2D55BA9}" presName="Parent" presStyleLbl="revTx" presStyleIdx="0" presStyleCnt="21">
        <dgm:presLayoutVars>
          <dgm:chMax/>
          <dgm:chPref val="4"/>
          <dgm:bulletEnabled val="1"/>
        </dgm:presLayoutVars>
      </dgm:prSet>
      <dgm:spPr/>
    </dgm:pt>
    <dgm:pt modelId="{F8047835-D536-4841-B701-6C510BE99866}" type="pres">
      <dgm:prSet presAssocID="{14CEBB1D-5957-4A0F-B580-AE5EA2D55BA9}" presName="childShape" presStyleCnt="0">
        <dgm:presLayoutVars>
          <dgm:chMax val="0"/>
          <dgm:chPref val="0"/>
        </dgm:presLayoutVars>
      </dgm:prSet>
      <dgm:spPr/>
    </dgm:pt>
    <dgm:pt modelId="{1885D18E-DE5E-4EBE-8D67-69BEE2B25DD1}" type="pres">
      <dgm:prSet presAssocID="{A2EA2C0E-9346-4B04-A06C-CDFE31521DFA}" presName="childComposite" presStyleCnt="0">
        <dgm:presLayoutVars>
          <dgm:chMax val="0"/>
          <dgm:chPref val="0"/>
        </dgm:presLayoutVars>
      </dgm:prSet>
      <dgm:spPr/>
    </dgm:pt>
    <dgm:pt modelId="{E75254D6-D709-4262-9E23-4055E09568A2}" type="pres">
      <dgm:prSet presAssocID="{A2EA2C0E-9346-4B04-A06C-CDFE31521DFA}" presName="ChildAccent" presStyleLbl="solidFgAcc1" presStyleIdx="0" presStyleCnt="17"/>
      <dgm:spPr/>
    </dgm:pt>
    <dgm:pt modelId="{B0A138C5-B60B-4234-9E61-0C1003E6536B}" type="pres">
      <dgm:prSet presAssocID="{A2EA2C0E-9346-4B04-A06C-CDFE31521DFA}" presName="Child" presStyleLbl="revTx" presStyleIdx="1" presStyleCnt="21">
        <dgm:presLayoutVars>
          <dgm:chMax val="0"/>
          <dgm:chPref val="0"/>
          <dgm:bulletEnabled val="1"/>
        </dgm:presLayoutVars>
      </dgm:prSet>
      <dgm:spPr/>
    </dgm:pt>
    <dgm:pt modelId="{A952CAC0-CCE9-4A3E-8DDE-A222DC3AB50C}" type="pres">
      <dgm:prSet presAssocID="{C9A4C558-15B4-4CAF-BC05-D905BC58E9A8}" presName="childComposite" presStyleCnt="0">
        <dgm:presLayoutVars>
          <dgm:chMax val="0"/>
          <dgm:chPref val="0"/>
        </dgm:presLayoutVars>
      </dgm:prSet>
      <dgm:spPr/>
    </dgm:pt>
    <dgm:pt modelId="{8E8808C1-2C9F-491E-BF9D-0603083AE76C}" type="pres">
      <dgm:prSet presAssocID="{C9A4C558-15B4-4CAF-BC05-D905BC58E9A8}" presName="ChildAccent" presStyleLbl="solidFgAcc1" presStyleIdx="1" presStyleCnt="17"/>
      <dgm:spPr/>
    </dgm:pt>
    <dgm:pt modelId="{CA7C1C56-EF06-4AA1-B38A-9C73EC1CF8A3}" type="pres">
      <dgm:prSet presAssocID="{C9A4C558-15B4-4CAF-BC05-D905BC58E9A8}" presName="Child" presStyleLbl="revTx" presStyleIdx="2" presStyleCnt="21">
        <dgm:presLayoutVars>
          <dgm:chMax val="0"/>
          <dgm:chPref val="0"/>
          <dgm:bulletEnabled val="1"/>
        </dgm:presLayoutVars>
      </dgm:prSet>
      <dgm:spPr/>
    </dgm:pt>
    <dgm:pt modelId="{4551042F-CF93-4522-AAB7-B6ACEE99673A}" type="pres">
      <dgm:prSet presAssocID="{29222E22-A5C6-4574-A0DA-2DEFF67099E1}" presName="childComposite" presStyleCnt="0">
        <dgm:presLayoutVars>
          <dgm:chMax val="0"/>
          <dgm:chPref val="0"/>
        </dgm:presLayoutVars>
      </dgm:prSet>
      <dgm:spPr/>
    </dgm:pt>
    <dgm:pt modelId="{4E32FC34-8FFF-4A6F-B0E1-58280631F489}" type="pres">
      <dgm:prSet presAssocID="{29222E22-A5C6-4574-A0DA-2DEFF67099E1}" presName="ChildAccent" presStyleLbl="solidFgAcc1" presStyleIdx="2" presStyleCnt="17"/>
      <dgm:spPr/>
    </dgm:pt>
    <dgm:pt modelId="{553A23FD-8B5F-4555-A09F-4FBB727CBF52}" type="pres">
      <dgm:prSet presAssocID="{29222E22-A5C6-4574-A0DA-2DEFF67099E1}" presName="Child" presStyleLbl="revTx" presStyleIdx="3" presStyleCnt="21">
        <dgm:presLayoutVars>
          <dgm:chMax val="0"/>
          <dgm:chPref val="0"/>
          <dgm:bulletEnabled val="1"/>
        </dgm:presLayoutVars>
      </dgm:prSet>
      <dgm:spPr/>
    </dgm:pt>
    <dgm:pt modelId="{9FEFED77-2BEE-4C4D-8824-260B416C6227}" type="pres">
      <dgm:prSet presAssocID="{97BABED3-B00B-4573-B188-6CB6D150AF1B}" presName="root" presStyleCnt="0">
        <dgm:presLayoutVars>
          <dgm:chMax/>
          <dgm:chPref/>
        </dgm:presLayoutVars>
      </dgm:prSet>
      <dgm:spPr/>
    </dgm:pt>
    <dgm:pt modelId="{4F8685EE-CB18-4586-A2AC-84B7F6767091}" type="pres">
      <dgm:prSet presAssocID="{97BABED3-B00B-4573-B188-6CB6D150AF1B}" presName="rootComposite" presStyleCnt="0">
        <dgm:presLayoutVars/>
      </dgm:prSet>
      <dgm:spPr/>
    </dgm:pt>
    <dgm:pt modelId="{8377F2BF-27CD-4D33-AF70-51A6C8AD0D62}" type="pres">
      <dgm:prSet presAssocID="{97BABED3-B00B-4573-B188-6CB6D150AF1B}" presName="ParentAccent" presStyleLbl="alignNode1" presStyleIdx="1" presStyleCnt="4"/>
      <dgm:spPr/>
    </dgm:pt>
    <dgm:pt modelId="{EA775BF6-5095-4B53-AA8E-B5892A4F81F2}" type="pres">
      <dgm:prSet presAssocID="{97BABED3-B00B-4573-B188-6CB6D150AF1B}" presName="ParentSmallAccent" presStyleLbl="fgAcc1" presStyleIdx="1" presStyleCnt="4"/>
      <dgm:spPr/>
    </dgm:pt>
    <dgm:pt modelId="{A3D3EE90-29F8-421F-9BA1-FCB1646EC612}" type="pres">
      <dgm:prSet presAssocID="{97BABED3-B00B-4573-B188-6CB6D150AF1B}" presName="Parent" presStyleLbl="revTx" presStyleIdx="4" presStyleCnt="21">
        <dgm:presLayoutVars>
          <dgm:chMax/>
          <dgm:chPref val="4"/>
          <dgm:bulletEnabled val="1"/>
        </dgm:presLayoutVars>
      </dgm:prSet>
      <dgm:spPr/>
    </dgm:pt>
    <dgm:pt modelId="{CA171B7E-2744-4EC4-BF8E-CD810BB7CAC6}" type="pres">
      <dgm:prSet presAssocID="{97BABED3-B00B-4573-B188-6CB6D150AF1B}" presName="childShape" presStyleCnt="0">
        <dgm:presLayoutVars>
          <dgm:chMax val="0"/>
          <dgm:chPref val="0"/>
        </dgm:presLayoutVars>
      </dgm:prSet>
      <dgm:spPr/>
    </dgm:pt>
    <dgm:pt modelId="{D6843748-2E99-4949-8DC5-A4572E2E1945}" type="pres">
      <dgm:prSet presAssocID="{CC33607B-1C95-48AF-811B-D3827B190111}" presName="childComposite" presStyleCnt="0">
        <dgm:presLayoutVars>
          <dgm:chMax val="0"/>
          <dgm:chPref val="0"/>
        </dgm:presLayoutVars>
      </dgm:prSet>
      <dgm:spPr/>
    </dgm:pt>
    <dgm:pt modelId="{F299A6C1-2735-4536-B492-6ADEE7786A8C}" type="pres">
      <dgm:prSet presAssocID="{CC33607B-1C95-48AF-811B-D3827B190111}" presName="ChildAccent" presStyleLbl="solidFgAcc1" presStyleIdx="3" presStyleCnt="17"/>
      <dgm:spPr/>
    </dgm:pt>
    <dgm:pt modelId="{BEA782DA-F372-468B-9A6A-505AAFC80E6E}" type="pres">
      <dgm:prSet presAssocID="{CC33607B-1C95-48AF-811B-D3827B190111}" presName="Child" presStyleLbl="revTx" presStyleIdx="5" presStyleCnt="21">
        <dgm:presLayoutVars>
          <dgm:chMax val="0"/>
          <dgm:chPref val="0"/>
          <dgm:bulletEnabled val="1"/>
        </dgm:presLayoutVars>
      </dgm:prSet>
      <dgm:spPr/>
    </dgm:pt>
    <dgm:pt modelId="{5F5E11B9-EEBB-42A0-BBD5-2520E3F4DEF2}" type="pres">
      <dgm:prSet presAssocID="{994BB3A4-7079-4512-BC01-34626C98A77F}" presName="childComposite" presStyleCnt="0">
        <dgm:presLayoutVars>
          <dgm:chMax val="0"/>
          <dgm:chPref val="0"/>
        </dgm:presLayoutVars>
      </dgm:prSet>
      <dgm:spPr/>
    </dgm:pt>
    <dgm:pt modelId="{8582532A-AAA5-402C-B2E6-1315BF1070AF}" type="pres">
      <dgm:prSet presAssocID="{994BB3A4-7079-4512-BC01-34626C98A77F}" presName="ChildAccent" presStyleLbl="solidFgAcc1" presStyleIdx="4" presStyleCnt="17"/>
      <dgm:spPr/>
    </dgm:pt>
    <dgm:pt modelId="{C7BBF40F-53A0-4D65-B3E2-7BEA0C1B6EAE}" type="pres">
      <dgm:prSet presAssocID="{994BB3A4-7079-4512-BC01-34626C98A77F}" presName="Child" presStyleLbl="revTx" presStyleIdx="6" presStyleCnt="21">
        <dgm:presLayoutVars>
          <dgm:chMax val="0"/>
          <dgm:chPref val="0"/>
          <dgm:bulletEnabled val="1"/>
        </dgm:presLayoutVars>
      </dgm:prSet>
      <dgm:spPr/>
    </dgm:pt>
    <dgm:pt modelId="{3434B7C5-2834-4295-B0A7-45D50507CDDF}" type="pres">
      <dgm:prSet presAssocID="{9D78D946-4BB0-4FFD-8636-A0B2D1EF3AEE}" presName="childComposite" presStyleCnt="0">
        <dgm:presLayoutVars>
          <dgm:chMax val="0"/>
          <dgm:chPref val="0"/>
        </dgm:presLayoutVars>
      </dgm:prSet>
      <dgm:spPr/>
    </dgm:pt>
    <dgm:pt modelId="{AFEAD6F9-EE7C-48AC-96C2-AAC516D695B3}" type="pres">
      <dgm:prSet presAssocID="{9D78D946-4BB0-4FFD-8636-A0B2D1EF3AEE}" presName="ChildAccent" presStyleLbl="solidFgAcc1" presStyleIdx="5" presStyleCnt="17"/>
      <dgm:spPr/>
    </dgm:pt>
    <dgm:pt modelId="{255B2518-2C61-46EA-BFCD-2F7C1DCA3A5B}" type="pres">
      <dgm:prSet presAssocID="{9D78D946-4BB0-4FFD-8636-A0B2D1EF3AEE}" presName="Child" presStyleLbl="revTx" presStyleIdx="7" presStyleCnt="21">
        <dgm:presLayoutVars>
          <dgm:chMax val="0"/>
          <dgm:chPref val="0"/>
          <dgm:bulletEnabled val="1"/>
        </dgm:presLayoutVars>
      </dgm:prSet>
      <dgm:spPr/>
    </dgm:pt>
    <dgm:pt modelId="{285FDC85-D0E7-48A9-A2EA-288A42E778F4}" type="pres">
      <dgm:prSet presAssocID="{2D7F8AF8-EC1B-4EC5-98AC-52AFD6E921B1}" presName="childComposite" presStyleCnt="0">
        <dgm:presLayoutVars>
          <dgm:chMax val="0"/>
          <dgm:chPref val="0"/>
        </dgm:presLayoutVars>
      </dgm:prSet>
      <dgm:spPr/>
    </dgm:pt>
    <dgm:pt modelId="{B0D430B5-E616-42F2-80B9-047E1049A2DE}" type="pres">
      <dgm:prSet presAssocID="{2D7F8AF8-EC1B-4EC5-98AC-52AFD6E921B1}" presName="ChildAccent" presStyleLbl="solidFgAcc1" presStyleIdx="6" presStyleCnt="17"/>
      <dgm:spPr/>
    </dgm:pt>
    <dgm:pt modelId="{0A9D0C50-E5D2-4275-AEBE-E175C81ABF0A}" type="pres">
      <dgm:prSet presAssocID="{2D7F8AF8-EC1B-4EC5-98AC-52AFD6E921B1}" presName="Child" presStyleLbl="revTx" presStyleIdx="8" presStyleCnt="21">
        <dgm:presLayoutVars>
          <dgm:chMax val="0"/>
          <dgm:chPref val="0"/>
          <dgm:bulletEnabled val="1"/>
        </dgm:presLayoutVars>
      </dgm:prSet>
      <dgm:spPr/>
    </dgm:pt>
    <dgm:pt modelId="{D9EF3B52-C657-4447-AA84-177996364191}" type="pres">
      <dgm:prSet presAssocID="{BCD96D0F-DC7C-4D0F-A84C-F7C6E493D5F5}" presName="root" presStyleCnt="0">
        <dgm:presLayoutVars>
          <dgm:chMax/>
          <dgm:chPref/>
        </dgm:presLayoutVars>
      </dgm:prSet>
      <dgm:spPr/>
    </dgm:pt>
    <dgm:pt modelId="{7227D7C2-6741-4880-AF68-F4AE53081D8B}" type="pres">
      <dgm:prSet presAssocID="{BCD96D0F-DC7C-4D0F-A84C-F7C6E493D5F5}" presName="rootComposite" presStyleCnt="0">
        <dgm:presLayoutVars/>
      </dgm:prSet>
      <dgm:spPr/>
    </dgm:pt>
    <dgm:pt modelId="{708201A9-1DB4-4773-8134-9FF5BDA62D02}" type="pres">
      <dgm:prSet presAssocID="{BCD96D0F-DC7C-4D0F-A84C-F7C6E493D5F5}" presName="ParentAccent" presStyleLbl="alignNode1" presStyleIdx="2" presStyleCnt="4"/>
      <dgm:spPr/>
    </dgm:pt>
    <dgm:pt modelId="{7434A556-37A7-4BDB-BD35-81E5163BDFEA}" type="pres">
      <dgm:prSet presAssocID="{BCD96D0F-DC7C-4D0F-A84C-F7C6E493D5F5}" presName="ParentSmallAccent" presStyleLbl="fgAcc1" presStyleIdx="2" presStyleCnt="4"/>
      <dgm:spPr/>
    </dgm:pt>
    <dgm:pt modelId="{A2F410EB-26C7-4DA2-A42C-6CCF5B011901}" type="pres">
      <dgm:prSet presAssocID="{BCD96D0F-DC7C-4D0F-A84C-F7C6E493D5F5}" presName="Parent" presStyleLbl="revTx" presStyleIdx="9" presStyleCnt="21">
        <dgm:presLayoutVars>
          <dgm:chMax/>
          <dgm:chPref val="4"/>
          <dgm:bulletEnabled val="1"/>
        </dgm:presLayoutVars>
      </dgm:prSet>
      <dgm:spPr/>
    </dgm:pt>
    <dgm:pt modelId="{76A859BF-D7B5-4888-8B04-DA1791D6BB32}" type="pres">
      <dgm:prSet presAssocID="{BCD96D0F-DC7C-4D0F-A84C-F7C6E493D5F5}" presName="childShape" presStyleCnt="0">
        <dgm:presLayoutVars>
          <dgm:chMax val="0"/>
          <dgm:chPref val="0"/>
        </dgm:presLayoutVars>
      </dgm:prSet>
      <dgm:spPr/>
    </dgm:pt>
    <dgm:pt modelId="{946046BC-471E-4631-A8B4-1343D9E530E4}" type="pres">
      <dgm:prSet presAssocID="{FBF30592-FBA8-478B-BE06-3B6277CCEFC4}" presName="childComposite" presStyleCnt="0">
        <dgm:presLayoutVars>
          <dgm:chMax val="0"/>
          <dgm:chPref val="0"/>
        </dgm:presLayoutVars>
      </dgm:prSet>
      <dgm:spPr/>
    </dgm:pt>
    <dgm:pt modelId="{043BD5B3-8AAE-4780-9C9C-8C762BA7BA16}" type="pres">
      <dgm:prSet presAssocID="{FBF30592-FBA8-478B-BE06-3B6277CCEFC4}" presName="ChildAccent" presStyleLbl="solidFgAcc1" presStyleIdx="7" presStyleCnt="17"/>
      <dgm:spPr/>
    </dgm:pt>
    <dgm:pt modelId="{B39B3D82-59F0-4244-979B-3A8589F442E6}" type="pres">
      <dgm:prSet presAssocID="{FBF30592-FBA8-478B-BE06-3B6277CCEFC4}" presName="Child" presStyleLbl="revTx" presStyleIdx="10" presStyleCnt="21">
        <dgm:presLayoutVars>
          <dgm:chMax val="0"/>
          <dgm:chPref val="0"/>
          <dgm:bulletEnabled val="1"/>
        </dgm:presLayoutVars>
      </dgm:prSet>
      <dgm:spPr/>
    </dgm:pt>
    <dgm:pt modelId="{F31DA6A1-AE0D-4ACF-9A2C-887F45FBFFEC}" type="pres">
      <dgm:prSet presAssocID="{BC04B708-AA28-4EFA-8ABA-7A360922B1E4}" presName="childComposite" presStyleCnt="0">
        <dgm:presLayoutVars>
          <dgm:chMax val="0"/>
          <dgm:chPref val="0"/>
        </dgm:presLayoutVars>
      </dgm:prSet>
      <dgm:spPr/>
    </dgm:pt>
    <dgm:pt modelId="{CC76C187-B008-48F1-A325-A863C65F02F1}" type="pres">
      <dgm:prSet presAssocID="{BC04B708-AA28-4EFA-8ABA-7A360922B1E4}" presName="ChildAccent" presStyleLbl="solidFgAcc1" presStyleIdx="8" presStyleCnt="17"/>
      <dgm:spPr/>
    </dgm:pt>
    <dgm:pt modelId="{DF7ECDEC-C415-458C-9919-8D055A99C4F9}" type="pres">
      <dgm:prSet presAssocID="{BC04B708-AA28-4EFA-8ABA-7A360922B1E4}" presName="Child" presStyleLbl="revTx" presStyleIdx="11" presStyleCnt="21">
        <dgm:presLayoutVars>
          <dgm:chMax val="0"/>
          <dgm:chPref val="0"/>
          <dgm:bulletEnabled val="1"/>
        </dgm:presLayoutVars>
      </dgm:prSet>
      <dgm:spPr/>
    </dgm:pt>
    <dgm:pt modelId="{01D88D80-0271-4D9A-B113-D889C776E2A4}" type="pres">
      <dgm:prSet presAssocID="{708FEAEA-667E-4ABB-AB46-975D5E7ED4A0}" presName="childComposite" presStyleCnt="0">
        <dgm:presLayoutVars>
          <dgm:chMax val="0"/>
          <dgm:chPref val="0"/>
        </dgm:presLayoutVars>
      </dgm:prSet>
      <dgm:spPr/>
    </dgm:pt>
    <dgm:pt modelId="{B255039D-6BD7-4566-9D1D-562F22A8B468}" type="pres">
      <dgm:prSet presAssocID="{708FEAEA-667E-4ABB-AB46-975D5E7ED4A0}" presName="ChildAccent" presStyleLbl="solidFgAcc1" presStyleIdx="9" presStyleCnt="17"/>
      <dgm:spPr/>
    </dgm:pt>
    <dgm:pt modelId="{6074F30F-84C8-4254-82C8-FF91094F7E00}" type="pres">
      <dgm:prSet presAssocID="{708FEAEA-667E-4ABB-AB46-975D5E7ED4A0}" presName="Child" presStyleLbl="revTx" presStyleIdx="12" presStyleCnt="21">
        <dgm:presLayoutVars>
          <dgm:chMax val="0"/>
          <dgm:chPref val="0"/>
          <dgm:bulletEnabled val="1"/>
        </dgm:presLayoutVars>
      </dgm:prSet>
      <dgm:spPr/>
    </dgm:pt>
    <dgm:pt modelId="{3196CCE0-2606-4B7D-9F34-A244D2104495}" type="pres">
      <dgm:prSet presAssocID="{487D761D-4A1C-4258-85FF-138271E98D71}" presName="childComposite" presStyleCnt="0">
        <dgm:presLayoutVars>
          <dgm:chMax val="0"/>
          <dgm:chPref val="0"/>
        </dgm:presLayoutVars>
      </dgm:prSet>
      <dgm:spPr/>
    </dgm:pt>
    <dgm:pt modelId="{B3083A04-55C1-464E-BEBD-8EB5210698EB}" type="pres">
      <dgm:prSet presAssocID="{487D761D-4A1C-4258-85FF-138271E98D71}" presName="ChildAccent" presStyleLbl="solidFgAcc1" presStyleIdx="10" presStyleCnt="17"/>
      <dgm:spPr/>
    </dgm:pt>
    <dgm:pt modelId="{268A88BB-25E1-490D-BF19-313496AE3CA8}" type="pres">
      <dgm:prSet presAssocID="{487D761D-4A1C-4258-85FF-138271E98D71}" presName="Child" presStyleLbl="revTx" presStyleIdx="13" presStyleCnt="21">
        <dgm:presLayoutVars>
          <dgm:chMax val="0"/>
          <dgm:chPref val="0"/>
          <dgm:bulletEnabled val="1"/>
        </dgm:presLayoutVars>
      </dgm:prSet>
      <dgm:spPr/>
    </dgm:pt>
    <dgm:pt modelId="{B0A43F4D-ED3F-4475-A65A-7AEA70880159}" type="pres">
      <dgm:prSet presAssocID="{14BB8F57-93D2-4E72-AA28-CEB2826585A8}" presName="childComposite" presStyleCnt="0">
        <dgm:presLayoutVars>
          <dgm:chMax val="0"/>
          <dgm:chPref val="0"/>
        </dgm:presLayoutVars>
      </dgm:prSet>
      <dgm:spPr/>
    </dgm:pt>
    <dgm:pt modelId="{176DD5DF-2411-4CFA-8A93-B517E3BDAF6A}" type="pres">
      <dgm:prSet presAssocID="{14BB8F57-93D2-4E72-AA28-CEB2826585A8}" presName="ChildAccent" presStyleLbl="solidFgAcc1" presStyleIdx="11" presStyleCnt="17"/>
      <dgm:spPr/>
    </dgm:pt>
    <dgm:pt modelId="{9A1D16FE-A711-45BA-8B4B-CEF24FA6B045}" type="pres">
      <dgm:prSet presAssocID="{14BB8F57-93D2-4E72-AA28-CEB2826585A8}" presName="Child" presStyleLbl="revTx" presStyleIdx="14" presStyleCnt="21">
        <dgm:presLayoutVars>
          <dgm:chMax val="0"/>
          <dgm:chPref val="0"/>
          <dgm:bulletEnabled val="1"/>
        </dgm:presLayoutVars>
      </dgm:prSet>
      <dgm:spPr/>
    </dgm:pt>
    <dgm:pt modelId="{B2A928A9-1501-45FE-88CB-9A20833E619D}" type="pres">
      <dgm:prSet presAssocID="{751885A0-2F8E-4B83-970B-491CC5529EDE}" presName="childComposite" presStyleCnt="0">
        <dgm:presLayoutVars>
          <dgm:chMax val="0"/>
          <dgm:chPref val="0"/>
        </dgm:presLayoutVars>
      </dgm:prSet>
      <dgm:spPr/>
    </dgm:pt>
    <dgm:pt modelId="{296A3567-39C3-488D-8849-7A7DBC7D7A4E}" type="pres">
      <dgm:prSet presAssocID="{751885A0-2F8E-4B83-970B-491CC5529EDE}" presName="ChildAccent" presStyleLbl="solidFgAcc1" presStyleIdx="12" presStyleCnt="17"/>
      <dgm:spPr/>
    </dgm:pt>
    <dgm:pt modelId="{5B399E9A-51AF-4DE9-ADDA-BD830C408DCE}" type="pres">
      <dgm:prSet presAssocID="{751885A0-2F8E-4B83-970B-491CC5529EDE}" presName="Child" presStyleLbl="revTx" presStyleIdx="15" presStyleCnt="21">
        <dgm:presLayoutVars>
          <dgm:chMax val="0"/>
          <dgm:chPref val="0"/>
          <dgm:bulletEnabled val="1"/>
        </dgm:presLayoutVars>
      </dgm:prSet>
      <dgm:spPr/>
    </dgm:pt>
    <dgm:pt modelId="{C0A69D2D-111B-4A1D-826E-0861989E374C}" type="pres">
      <dgm:prSet presAssocID="{25102703-A3C8-4504-99F6-DA5C28FBDBF9}" presName="root" presStyleCnt="0">
        <dgm:presLayoutVars>
          <dgm:chMax/>
          <dgm:chPref/>
        </dgm:presLayoutVars>
      </dgm:prSet>
      <dgm:spPr/>
    </dgm:pt>
    <dgm:pt modelId="{84A830BB-3C9F-4566-A802-AF635D72C56C}" type="pres">
      <dgm:prSet presAssocID="{25102703-A3C8-4504-99F6-DA5C28FBDBF9}" presName="rootComposite" presStyleCnt="0">
        <dgm:presLayoutVars/>
      </dgm:prSet>
      <dgm:spPr/>
    </dgm:pt>
    <dgm:pt modelId="{137BEB82-B383-47CC-B02C-F9BD0CCA5B4E}" type="pres">
      <dgm:prSet presAssocID="{25102703-A3C8-4504-99F6-DA5C28FBDBF9}" presName="ParentAccent" presStyleLbl="alignNode1" presStyleIdx="3" presStyleCnt="4"/>
      <dgm:spPr/>
    </dgm:pt>
    <dgm:pt modelId="{7A472839-0CCC-4BFC-9F3D-8DEFD5DD90B0}" type="pres">
      <dgm:prSet presAssocID="{25102703-A3C8-4504-99F6-DA5C28FBDBF9}" presName="ParentSmallAccent" presStyleLbl="fgAcc1" presStyleIdx="3" presStyleCnt="4"/>
      <dgm:spPr/>
    </dgm:pt>
    <dgm:pt modelId="{2A89CF85-9D54-484A-BCE6-CB32DA551734}" type="pres">
      <dgm:prSet presAssocID="{25102703-A3C8-4504-99F6-DA5C28FBDBF9}" presName="Parent" presStyleLbl="revTx" presStyleIdx="16" presStyleCnt="21">
        <dgm:presLayoutVars>
          <dgm:chMax/>
          <dgm:chPref val="4"/>
          <dgm:bulletEnabled val="1"/>
        </dgm:presLayoutVars>
      </dgm:prSet>
      <dgm:spPr/>
    </dgm:pt>
    <dgm:pt modelId="{BD36A021-9960-4FB7-92C3-8CCAC0161FBE}" type="pres">
      <dgm:prSet presAssocID="{25102703-A3C8-4504-99F6-DA5C28FBDBF9}" presName="childShape" presStyleCnt="0">
        <dgm:presLayoutVars>
          <dgm:chMax val="0"/>
          <dgm:chPref val="0"/>
        </dgm:presLayoutVars>
      </dgm:prSet>
      <dgm:spPr/>
    </dgm:pt>
    <dgm:pt modelId="{6F1B02CB-2566-4146-88BB-9A597D563A09}" type="pres">
      <dgm:prSet presAssocID="{17BAC031-15CC-47A7-AC32-BF0C581F7415}" presName="childComposite" presStyleCnt="0">
        <dgm:presLayoutVars>
          <dgm:chMax val="0"/>
          <dgm:chPref val="0"/>
        </dgm:presLayoutVars>
      </dgm:prSet>
      <dgm:spPr/>
    </dgm:pt>
    <dgm:pt modelId="{68FCD78C-7F09-43DD-B5C9-F8CE21E4C948}" type="pres">
      <dgm:prSet presAssocID="{17BAC031-15CC-47A7-AC32-BF0C581F7415}" presName="ChildAccent" presStyleLbl="solidFgAcc1" presStyleIdx="13" presStyleCnt="17"/>
      <dgm:spPr/>
    </dgm:pt>
    <dgm:pt modelId="{CE312FDE-8C40-4477-9C74-A46EEB24B52D}" type="pres">
      <dgm:prSet presAssocID="{17BAC031-15CC-47A7-AC32-BF0C581F7415}" presName="Child" presStyleLbl="revTx" presStyleIdx="17" presStyleCnt="21">
        <dgm:presLayoutVars>
          <dgm:chMax val="0"/>
          <dgm:chPref val="0"/>
          <dgm:bulletEnabled val="1"/>
        </dgm:presLayoutVars>
      </dgm:prSet>
      <dgm:spPr/>
    </dgm:pt>
    <dgm:pt modelId="{DF5B458F-9792-4697-97B8-60590B5EAFEC}" type="pres">
      <dgm:prSet presAssocID="{8F284EF9-809A-4D60-BD22-E4591C0D5D6B}" presName="childComposite" presStyleCnt="0">
        <dgm:presLayoutVars>
          <dgm:chMax val="0"/>
          <dgm:chPref val="0"/>
        </dgm:presLayoutVars>
      </dgm:prSet>
      <dgm:spPr/>
    </dgm:pt>
    <dgm:pt modelId="{930B5716-E529-46F0-9B3C-8C4049731BCE}" type="pres">
      <dgm:prSet presAssocID="{8F284EF9-809A-4D60-BD22-E4591C0D5D6B}" presName="ChildAccent" presStyleLbl="solidFgAcc1" presStyleIdx="14" presStyleCnt="17"/>
      <dgm:spPr/>
    </dgm:pt>
    <dgm:pt modelId="{719C394E-992E-496F-A16E-0DF19EE42760}" type="pres">
      <dgm:prSet presAssocID="{8F284EF9-809A-4D60-BD22-E4591C0D5D6B}" presName="Child" presStyleLbl="revTx" presStyleIdx="18" presStyleCnt="21">
        <dgm:presLayoutVars>
          <dgm:chMax val="0"/>
          <dgm:chPref val="0"/>
          <dgm:bulletEnabled val="1"/>
        </dgm:presLayoutVars>
      </dgm:prSet>
      <dgm:spPr/>
    </dgm:pt>
    <dgm:pt modelId="{8BFEBCE0-4C0B-4E55-84AC-7489E12E461B}" type="pres">
      <dgm:prSet presAssocID="{0EAD2962-3EFA-40F2-B3BD-03E7F6328D20}" presName="childComposite" presStyleCnt="0">
        <dgm:presLayoutVars>
          <dgm:chMax val="0"/>
          <dgm:chPref val="0"/>
        </dgm:presLayoutVars>
      </dgm:prSet>
      <dgm:spPr/>
    </dgm:pt>
    <dgm:pt modelId="{C67E6E9C-CADA-40E1-84AC-330F1CFB1A01}" type="pres">
      <dgm:prSet presAssocID="{0EAD2962-3EFA-40F2-B3BD-03E7F6328D20}" presName="ChildAccent" presStyleLbl="solidFgAcc1" presStyleIdx="15" presStyleCnt="17"/>
      <dgm:spPr/>
    </dgm:pt>
    <dgm:pt modelId="{5EB317BD-8262-4D7E-BA1B-03581E80DDBC}" type="pres">
      <dgm:prSet presAssocID="{0EAD2962-3EFA-40F2-B3BD-03E7F6328D20}" presName="Child" presStyleLbl="revTx" presStyleIdx="19" presStyleCnt="21">
        <dgm:presLayoutVars>
          <dgm:chMax val="0"/>
          <dgm:chPref val="0"/>
          <dgm:bulletEnabled val="1"/>
        </dgm:presLayoutVars>
      </dgm:prSet>
      <dgm:spPr/>
    </dgm:pt>
    <dgm:pt modelId="{11C39529-3901-47A0-82A1-A98CCFCC89C4}" type="pres">
      <dgm:prSet presAssocID="{50AAC684-6C39-42B4-871B-112A9AEDE49B}" presName="childComposite" presStyleCnt="0">
        <dgm:presLayoutVars>
          <dgm:chMax val="0"/>
          <dgm:chPref val="0"/>
        </dgm:presLayoutVars>
      </dgm:prSet>
      <dgm:spPr/>
    </dgm:pt>
    <dgm:pt modelId="{016C6128-8363-47F9-9D2A-4C6A78C60928}" type="pres">
      <dgm:prSet presAssocID="{50AAC684-6C39-42B4-871B-112A9AEDE49B}" presName="ChildAccent" presStyleLbl="solidFgAcc1" presStyleIdx="16" presStyleCnt="17"/>
      <dgm:spPr/>
    </dgm:pt>
    <dgm:pt modelId="{FC3FF429-8261-431C-B468-D8D870C85FC6}" type="pres">
      <dgm:prSet presAssocID="{50AAC684-6C39-42B4-871B-112A9AEDE49B}" presName="Child" presStyleLbl="revTx" presStyleIdx="20" presStyleCnt="21">
        <dgm:presLayoutVars>
          <dgm:chMax val="0"/>
          <dgm:chPref val="0"/>
          <dgm:bulletEnabled val="1"/>
        </dgm:presLayoutVars>
      </dgm:prSet>
      <dgm:spPr/>
    </dgm:pt>
  </dgm:ptLst>
  <dgm:cxnLst>
    <dgm:cxn modelId="{9B67E801-AE8D-490C-8E0B-2359B1C8A422}" srcId="{97BABED3-B00B-4573-B188-6CB6D150AF1B}" destId="{994BB3A4-7079-4512-BC01-34626C98A77F}" srcOrd="1" destOrd="0" parTransId="{A4BAACC1-F504-409C-B2CB-734CFA72D33F}" sibTransId="{78C4DF70-A87F-4F21-94FC-D75ABC950895}"/>
    <dgm:cxn modelId="{F452B503-18B8-479D-8A45-F2096322B7C6}" srcId="{81550DD5-0F80-4634-8886-D4347AC71562}" destId="{25102703-A3C8-4504-99F6-DA5C28FBDBF9}" srcOrd="3" destOrd="0" parTransId="{D1A2A6D6-5EB3-40F1-928A-B37703DA361D}" sibTransId="{0B8546CB-A41D-40C2-B20F-28DFB95D248F}"/>
    <dgm:cxn modelId="{0EC74310-9B3E-424F-B5AE-DCD7E2158800}" type="presOf" srcId="{487D761D-4A1C-4258-85FF-138271E98D71}" destId="{268A88BB-25E1-490D-BF19-313496AE3CA8}" srcOrd="0" destOrd="0" presId="urn:microsoft.com/office/officeart/2008/layout/SquareAccentList"/>
    <dgm:cxn modelId="{8766081A-EF69-4635-B3D4-817079B30632}" type="presOf" srcId="{17BAC031-15CC-47A7-AC32-BF0C581F7415}" destId="{CE312FDE-8C40-4477-9C74-A46EEB24B52D}" srcOrd="0" destOrd="0" presId="urn:microsoft.com/office/officeart/2008/layout/SquareAccentList"/>
    <dgm:cxn modelId="{6699CF20-F502-4621-89E9-52C0532F2E14}" srcId="{97BABED3-B00B-4573-B188-6CB6D150AF1B}" destId="{CC33607B-1C95-48AF-811B-D3827B190111}" srcOrd="0" destOrd="0" parTransId="{74EE76BF-8128-45A5-A91E-6B8C895F0706}" sibTransId="{BA5CF144-27AB-4A42-9C44-FCA0A371CF2B}"/>
    <dgm:cxn modelId="{4B8F4123-277C-484C-9E06-192AE6419BFA}" srcId="{81550DD5-0F80-4634-8886-D4347AC71562}" destId="{97BABED3-B00B-4573-B188-6CB6D150AF1B}" srcOrd="1" destOrd="0" parTransId="{CE905668-1B97-4752-AA93-28D223897FA5}" sibTransId="{FBD4030D-E345-4D8C-80B2-A2C3BDA5E5BB}"/>
    <dgm:cxn modelId="{17353624-FA0B-4564-A680-11A5EE4C3C19}" srcId="{BCD96D0F-DC7C-4D0F-A84C-F7C6E493D5F5}" destId="{BC04B708-AA28-4EFA-8ABA-7A360922B1E4}" srcOrd="1" destOrd="0" parTransId="{5EA0D9DA-2AA5-4B18-A930-69199A64F25A}" sibTransId="{AB9B6F41-68E3-48C9-86DF-37517360C133}"/>
    <dgm:cxn modelId="{31D80D2A-E74C-4317-B2A3-8980FE3F6CA5}" type="presOf" srcId="{8F284EF9-809A-4D60-BD22-E4591C0D5D6B}" destId="{719C394E-992E-496F-A16E-0DF19EE42760}" srcOrd="0" destOrd="0" presId="urn:microsoft.com/office/officeart/2008/layout/SquareAccentList"/>
    <dgm:cxn modelId="{315B132F-BA53-4DB5-8D96-9BBF3A7BAB05}" srcId="{14CEBB1D-5957-4A0F-B580-AE5EA2D55BA9}" destId="{A2EA2C0E-9346-4B04-A06C-CDFE31521DFA}" srcOrd="0" destOrd="0" parTransId="{B144EEAC-871F-4D4D-8317-5770950C22F3}" sibTransId="{208E2066-984F-4C67-BCE8-D6C77B98814E}"/>
    <dgm:cxn modelId="{DE144330-DE6C-4351-B972-3CC14BD98E2B}" srcId="{14CEBB1D-5957-4A0F-B580-AE5EA2D55BA9}" destId="{29222E22-A5C6-4574-A0DA-2DEFF67099E1}" srcOrd="2" destOrd="0" parTransId="{811E6043-DAB1-47A8-9107-7ECEAC079AE1}" sibTransId="{8B500A7C-C246-47BB-AA03-71AC109A507D}"/>
    <dgm:cxn modelId="{738A0C31-0076-4577-87F7-237085342874}" srcId="{BCD96D0F-DC7C-4D0F-A84C-F7C6E493D5F5}" destId="{751885A0-2F8E-4B83-970B-491CC5529EDE}" srcOrd="5" destOrd="0" parTransId="{C160A1DF-C550-4D89-9B24-8263D0F74366}" sibTransId="{8C113C1A-4498-4A02-A0C4-DA7A16977376}"/>
    <dgm:cxn modelId="{BECF4832-C2F8-4C66-8215-C43DE22D7007}" type="presOf" srcId="{0EAD2962-3EFA-40F2-B3BD-03E7F6328D20}" destId="{5EB317BD-8262-4D7E-BA1B-03581E80DDBC}" srcOrd="0" destOrd="0" presId="urn:microsoft.com/office/officeart/2008/layout/SquareAccentList"/>
    <dgm:cxn modelId="{C3152A5B-13F8-4AE4-8694-6302A29EF6FF}" type="presOf" srcId="{FBF30592-FBA8-478B-BE06-3B6277CCEFC4}" destId="{B39B3D82-59F0-4244-979B-3A8589F442E6}" srcOrd="0" destOrd="0" presId="urn:microsoft.com/office/officeart/2008/layout/SquareAccentList"/>
    <dgm:cxn modelId="{0D98CE5D-961A-41A8-8DF9-4C8434251C33}" type="presOf" srcId="{14BB8F57-93D2-4E72-AA28-CEB2826585A8}" destId="{9A1D16FE-A711-45BA-8B4B-CEF24FA6B045}" srcOrd="0" destOrd="0" presId="urn:microsoft.com/office/officeart/2008/layout/SquareAccentList"/>
    <dgm:cxn modelId="{79EB6D5F-11DC-464F-B8FF-82A40D6ADCC8}" srcId="{14CEBB1D-5957-4A0F-B580-AE5EA2D55BA9}" destId="{C9A4C558-15B4-4CAF-BC05-D905BC58E9A8}" srcOrd="1" destOrd="0" parTransId="{573A1D26-C764-409E-BCD7-38169F04948A}" sibTransId="{32B68F24-E749-44D7-B886-B238863D333A}"/>
    <dgm:cxn modelId="{CB0A194C-3C69-445E-934B-2B9D14299E4D}" type="presOf" srcId="{994BB3A4-7079-4512-BC01-34626C98A77F}" destId="{C7BBF40F-53A0-4D65-B3E2-7BEA0C1B6EAE}" srcOrd="0" destOrd="0" presId="urn:microsoft.com/office/officeart/2008/layout/SquareAccentList"/>
    <dgm:cxn modelId="{81B2CA6F-18DE-446B-9523-72DC98648704}" type="presOf" srcId="{CC33607B-1C95-48AF-811B-D3827B190111}" destId="{BEA782DA-F372-468B-9A6A-505AAFC80E6E}" srcOrd="0" destOrd="0" presId="urn:microsoft.com/office/officeart/2008/layout/SquareAccentList"/>
    <dgm:cxn modelId="{46871D50-A93A-42C7-B884-BDCFE13AAF42}" type="presOf" srcId="{C9A4C558-15B4-4CAF-BC05-D905BC58E9A8}" destId="{CA7C1C56-EF06-4AA1-B38A-9C73EC1CF8A3}" srcOrd="0" destOrd="0" presId="urn:microsoft.com/office/officeart/2008/layout/SquareAccentList"/>
    <dgm:cxn modelId="{04079170-EB76-43F1-BDB6-20AF7FD83347}" srcId="{25102703-A3C8-4504-99F6-DA5C28FBDBF9}" destId="{8F284EF9-809A-4D60-BD22-E4591C0D5D6B}" srcOrd="1" destOrd="0" parTransId="{BA226C1D-3EA9-4222-91A1-EBE04CEECBF9}" sibTransId="{1D74F923-960E-444E-9DC7-A2963C65865D}"/>
    <dgm:cxn modelId="{591C6377-C022-43F1-92B3-1EA940B2DC80}" type="presOf" srcId="{BCD96D0F-DC7C-4D0F-A84C-F7C6E493D5F5}" destId="{A2F410EB-26C7-4DA2-A42C-6CCF5B011901}" srcOrd="0" destOrd="0" presId="urn:microsoft.com/office/officeart/2008/layout/SquareAccentList"/>
    <dgm:cxn modelId="{A23BE859-6628-44E7-9A52-548E821BCA0F}" type="presOf" srcId="{29222E22-A5C6-4574-A0DA-2DEFF67099E1}" destId="{553A23FD-8B5F-4555-A09F-4FBB727CBF52}" srcOrd="0" destOrd="0" presId="urn:microsoft.com/office/officeart/2008/layout/SquareAccentList"/>
    <dgm:cxn modelId="{E9A3F659-47E8-48A0-B665-179EAE8C2514}" type="presOf" srcId="{81550DD5-0F80-4634-8886-D4347AC71562}" destId="{CB320382-32EA-4D9C-8B19-A1453FBF31A2}" srcOrd="0" destOrd="0" presId="urn:microsoft.com/office/officeart/2008/layout/SquareAccentList"/>
    <dgm:cxn modelId="{DEB11B7C-8D93-4D12-B1B9-B85B203AD109}" type="presOf" srcId="{25102703-A3C8-4504-99F6-DA5C28FBDBF9}" destId="{2A89CF85-9D54-484A-BCE6-CB32DA551734}" srcOrd="0" destOrd="0" presId="urn:microsoft.com/office/officeart/2008/layout/SquareAccentList"/>
    <dgm:cxn modelId="{BA923483-0ABF-4F12-BF70-8CF063E800B2}" type="presOf" srcId="{50AAC684-6C39-42B4-871B-112A9AEDE49B}" destId="{FC3FF429-8261-431C-B468-D8D870C85FC6}" srcOrd="0" destOrd="0" presId="urn:microsoft.com/office/officeart/2008/layout/SquareAccentList"/>
    <dgm:cxn modelId="{759F5985-9C5D-412D-A664-27CBDB3B298C}" srcId="{81550DD5-0F80-4634-8886-D4347AC71562}" destId="{BCD96D0F-DC7C-4D0F-A84C-F7C6E493D5F5}" srcOrd="2" destOrd="0" parTransId="{4413DF8D-CFA9-4BEC-8740-0403AF359B80}" sibTransId="{02ED4C52-00E7-4140-8A83-3B4988BD0AF2}"/>
    <dgm:cxn modelId="{B3A59B85-1E8B-49B5-99FF-7F0D571BEAD0}" type="presOf" srcId="{9D78D946-4BB0-4FFD-8636-A0B2D1EF3AEE}" destId="{255B2518-2C61-46EA-BFCD-2F7C1DCA3A5B}" srcOrd="0" destOrd="0" presId="urn:microsoft.com/office/officeart/2008/layout/SquareAccentList"/>
    <dgm:cxn modelId="{50D5B585-B773-4D5A-9B25-6ADDE2E775C8}" srcId="{BCD96D0F-DC7C-4D0F-A84C-F7C6E493D5F5}" destId="{14BB8F57-93D2-4E72-AA28-CEB2826585A8}" srcOrd="4" destOrd="0" parTransId="{DCE13BF7-A818-42A6-B8AC-49B321685B73}" sibTransId="{D8C37A55-3FE4-4437-B8F1-FB557443E2CB}"/>
    <dgm:cxn modelId="{277EE097-1568-459D-92CF-846D1A3FEA23}" srcId="{25102703-A3C8-4504-99F6-DA5C28FBDBF9}" destId="{0EAD2962-3EFA-40F2-B3BD-03E7F6328D20}" srcOrd="2" destOrd="0" parTransId="{052EF864-554A-4E42-A6BE-D9C73A5E8502}" sibTransId="{25272121-B209-4922-AE04-EDD5F5AB6006}"/>
    <dgm:cxn modelId="{0647909B-469A-482A-AEF8-84903E2433A4}" srcId="{25102703-A3C8-4504-99F6-DA5C28FBDBF9}" destId="{50AAC684-6C39-42B4-871B-112A9AEDE49B}" srcOrd="3" destOrd="0" parTransId="{E89F507D-9577-4D70-867B-2B7A37D951EC}" sibTransId="{BA04A9BF-4DA5-4B87-B320-FE9EE49BEDB2}"/>
    <dgm:cxn modelId="{9C7280AF-2619-4DC2-883B-623265CC7875}" type="presOf" srcId="{BC04B708-AA28-4EFA-8ABA-7A360922B1E4}" destId="{DF7ECDEC-C415-458C-9919-8D055A99C4F9}" srcOrd="0" destOrd="0" presId="urn:microsoft.com/office/officeart/2008/layout/SquareAccentList"/>
    <dgm:cxn modelId="{727F2CB1-53EF-4BF0-BBC6-90F1F47E3A9D}" srcId="{BCD96D0F-DC7C-4D0F-A84C-F7C6E493D5F5}" destId="{708FEAEA-667E-4ABB-AB46-975D5E7ED4A0}" srcOrd="2" destOrd="0" parTransId="{769B1718-706E-43FD-90F3-9392DD97B634}" sibTransId="{834A969C-2748-4CAE-A22E-E73F1740E461}"/>
    <dgm:cxn modelId="{E32BD3BA-300F-4ACA-BBA9-44A40EF96239}" type="presOf" srcId="{14CEBB1D-5957-4A0F-B580-AE5EA2D55BA9}" destId="{7F8A5DB8-EB05-4B5B-8DEB-262404E52F7E}" srcOrd="0" destOrd="0" presId="urn:microsoft.com/office/officeart/2008/layout/SquareAccentList"/>
    <dgm:cxn modelId="{DCF2E3CF-5009-4B3E-A077-1626445805F4}" type="presOf" srcId="{A2EA2C0E-9346-4B04-A06C-CDFE31521DFA}" destId="{B0A138C5-B60B-4234-9E61-0C1003E6536B}" srcOrd="0" destOrd="0" presId="urn:microsoft.com/office/officeart/2008/layout/SquareAccentList"/>
    <dgm:cxn modelId="{41A1A0D0-D6C1-47A4-89E7-AF5611EEF4F6}" srcId="{81550DD5-0F80-4634-8886-D4347AC71562}" destId="{14CEBB1D-5957-4A0F-B580-AE5EA2D55BA9}" srcOrd="0" destOrd="0" parTransId="{02355D2B-F395-45A4-A4DE-55AF361ADB31}" sibTransId="{5E7E643A-7056-46C6-9DA0-4CF7F19CA14E}"/>
    <dgm:cxn modelId="{F4DF14DA-80C4-4C10-BECC-8D4EE0F49830}" type="presOf" srcId="{751885A0-2F8E-4B83-970B-491CC5529EDE}" destId="{5B399E9A-51AF-4DE9-ADDA-BD830C408DCE}" srcOrd="0" destOrd="0" presId="urn:microsoft.com/office/officeart/2008/layout/SquareAccentList"/>
    <dgm:cxn modelId="{5E09AFE1-5CA3-4B03-9A9D-26160B5E620F}" type="presOf" srcId="{708FEAEA-667E-4ABB-AB46-975D5E7ED4A0}" destId="{6074F30F-84C8-4254-82C8-FF91094F7E00}" srcOrd="0" destOrd="0" presId="urn:microsoft.com/office/officeart/2008/layout/SquareAccentList"/>
    <dgm:cxn modelId="{F9F007E6-EB70-43B8-96DB-1AC815C5B546}" srcId="{97BABED3-B00B-4573-B188-6CB6D150AF1B}" destId="{2D7F8AF8-EC1B-4EC5-98AC-52AFD6E921B1}" srcOrd="3" destOrd="0" parTransId="{6AE37E99-4C6F-4BFE-8E16-E0D59F190DC7}" sibTransId="{D8CFB69F-D615-4994-91EF-30EF3C5CC7BD}"/>
    <dgm:cxn modelId="{524013E6-A6A8-4EC6-A949-30EFE7606830}" type="presOf" srcId="{2D7F8AF8-EC1B-4EC5-98AC-52AFD6E921B1}" destId="{0A9D0C50-E5D2-4275-AEBE-E175C81ABF0A}" srcOrd="0" destOrd="0" presId="urn:microsoft.com/office/officeart/2008/layout/SquareAccentList"/>
    <dgm:cxn modelId="{481417F6-3E03-49A9-B854-346141A0B617}" srcId="{97BABED3-B00B-4573-B188-6CB6D150AF1B}" destId="{9D78D946-4BB0-4FFD-8636-A0B2D1EF3AEE}" srcOrd="2" destOrd="0" parTransId="{5BB70345-E8D1-4FA0-A28E-F7C67138612A}" sibTransId="{219FA605-30C3-43ED-A7C3-0A1861994212}"/>
    <dgm:cxn modelId="{043D9EF6-D442-4324-A211-24BFBA4D0931}" srcId="{BCD96D0F-DC7C-4D0F-A84C-F7C6E493D5F5}" destId="{487D761D-4A1C-4258-85FF-138271E98D71}" srcOrd="3" destOrd="0" parTransId="{B454894C-FF22-42BD-A815-DEF9C1702D5B}" sibTransId="{9541FE98-A87C-4571-8FF7-899D38C283FF}"/>
    <dgm:cxn modelId="{D140B9FA-9E99-4E3D-B1CF-B4CE8DF58159}" srcId="{BCD96D0F-DC7C-4D0F-A84C-F7C6E493D5F5}" destId="{FBF30592-FBA8-478B-BE06-3B6277CCEFC4}" srcOrd="0" destOrd="0" parTransId="{A2810576-3A29-4D04-B7EA-22E264381D0B}" sibTransId="{9ACC80B1-4C3A-4C62-AE7E-673242BBE7A4}"/>
    <dgm:cxn modelId="{6C4FD3FD-36A2-4CF4-90BF-4C8C94608749}" srcId="{25102703-A3C8-4504-99F6-DA5C28FBDBF9}" destId="{17BAC031-15CC-47A7-AC32-BF0C581F7415}" srcOrd="0" destOrd="0" parTransId="{7B2D7540-C73B-4E2B-B52C-17024FABF83D}" sibTransId="{2A564249-9D76-43B4-AE7B-92344CB780E9}"/>
    <dgm:cxn modelId="{E1E73CFF-2BE5-423D-B0D7-BBDC1CCB2AC9}" type="presOf" srcId="{97BABED3-B00B-4573-B188-6CB6D150AF1B}" destId="{A3D3EE90-29F8-421F-9BA1-FCB1646EC612}" srcOrd="0" destOrd="0" presId="urn:microsoft.com/office/officeart/2008/layout/SquareAccentList"/>
    <dgm:cxn modelId="{32AA0703-B8AA-4F15-9FF5-DF5C14D3BC6A}" type="presParOf" srcId="{CB320382-32EA-4D9C-8B19-A1453FBF31A2}" destId="{2EE8A8D3-6162-4EF0-BC13-5A962474CC3C}" srcOrd="0" destOrd="0" presId="urn:microsoft.com/office/officeart/2008/layout/SquareAccentList"/>
    <dgm:cxn modelId="{46EA2ABE-1CEC-4198-BFB7-742373C04B16}" type="presParOf" srcId="{2EE8A8D3-6162-4EF0-BC13-5A962474CC3C}" destId="{4EF26ABB-D5F4-494B-B058-D3AB1C2DB173}" srcOrd="0" destOrd="0" presId="urn:microsoft.com/office/officeart/2008/layout/SquareAccentList"/>
    <dgm:cxn modelId="{F9B43DC5-A5EA-43BC-AD3A-5C47E8017BAF}" type="presParOf" srcId="{4EF26ABB-D5F4-494B-B058-D3AB1C2DB173}" destId="{F3E32AE9-DFFF-40B7-96F6-BD1AEB94DEFB}" srcOrd="0" destOrd="0" presId="urn:microsoft.com/office/officeart/2008/layout/SquareAccentList"/>
    <dgm:cxn modelId="{CB30313A-2046-47EA-8E6F-D2FC32D6D81C}" type="presParOf" srcId="{4EF26ABB-D5F4-494B-B058-D3AB1C2DB173}" destId="{1822990E-1624-407A-B3A3-F4C31E020F46}" srcOrd="1" destOrd="0" presId="urn:microsoft.com/office/officeart/2008/layout/SquareAccentList"/>
    <dgm:cxn modelId="{421F24B6-A7C8-4898-ABF1-A17367E16CE2}" type="presParOf" srcId="{4EF26ABB-D5F4-494B-B058-D3AB1C2DB173}" destId="{7F8A5DB8-EB05-4B5B-8DEB-262404E52F7E}" srcOrd="2" destOrd="0" presId="urn:microsoft.com/office/officeart/2008/layout/SquareAccentList"/>
    <dgm:cxn modelId="{F801B24B-781C-4C82-BDF1-31C389879B77}" type="presParOf" srcId="{2EE8A8D3-6162-4EF0-BC13-5A962474CC3C}" destId="{F8047835-D536-4841-B701-6C510BE99866}" srcOrd="1" destOrd="0" presId="urn:microsoft.com/office/officeart/2008/layout/SquareAccentList"/>
    <dgm:cxn modelId="{CE67D7E9-C0AF-49F7-81BE-0537DC142B55}" type="presParOf" srcId="{F8047835-D536-4841-B701-6C510BE99866}" destId="{1885D18E-DE5E-4EBE-8D67-69BEE2B25DD1}" srcOrd="0" destOrd="0" presId="urn:microsoft.com/office/officeart/2008/layout/SquareAccentList"/>
    <dgm:cxn modelId="{0E02F804-BFEA-4C3E-BC6B-0881875BA99A}" type="presParOf" srcId="{1885D18E-DE5E-4EBE-8D67-69BEE2B25DD1}" destId="{E75254D6-D709-4262-9E23-4055E09568A2}" srcOrd="0" destOrd="0" presId="urn:microsoft.com/office/officeart/2008/layout/SquareAccentList"/>
    <dgm:cxn modelId="{83AE0523-6E53-44A0-80B1-FA1032526FD3}" type="presParOf" srcId="{1885D18E-DE5E-4EBE-8D67-69BEE2B25DD1}" destId="{B0A138C5-B60B-4234-9E61-0C1003E6536B}" srcOrd="1" destOrd="0" presId="urn:microsoft.com/office/officeart/2008/layout/SquareAccentList"/>
    <dgm:cxn modelId="{14FF3531-1A83-466E-8807-73A48033FBEC}" type="presParOf" srcId="{F8047835-D536-4841-B701-6C510BE99866}" destId="{A952CAC0-CCE9-4A3E-8DDE-A222DC3AB50C}" srcOrd="1" destOrd="0" presId="urn:microsoft.com/office/officeart/2008/layout/SquareAccentList"/>
    <dgm:cxn modelId="{DA11ED3E-EDA6-4F82-83D0-69CDA3F78C7A}" type="presParOf" srcId="{A952CAC0-CCE9-4A3E-8DDE-A222DC3AB50C}" destId="{8E8808C1-2C9F-491E-BF9D-0603083AE76C}" srcOrd="0" destOrd="0" presId="urn:microsoft.com/office/officeart/2008/layout/SquareAccentList"/>
    <dgm:cxn modelId="{385F6407-7593-4DB8-96CC-33570ABD35F9}" type="presParOf" srcId="{A952CAC0-CCE9-4A3E-8DDE-A222DC3AB50C}" destId="{CA7C1C56-EF06-4AA1-B38A-9C73EC1CF8A3}" srcOrd="1" destOrd="0" presId="urn:microsoft.com/office/officeart/2008/layout/SquareAccentList"/>
    <dgm:cxn modelId="{9CCB7163-806B-4ADA-950D-1CA2DAEEC77B}" type="presParOf" srcId="{F8047835-D536-4841-B701-6C510BE99866}" destId="{4551042F-CF93-4522-AAB7-B6ACEE99673A}" srcOrd="2" destOrd="0" presId="urn:microsoft.com/office/officeart/2008/layout/SquareAccentList"/>
    <dgm:cxn modelId="{58D454D3-E23C-4024-BC49-4D0A53A8D1C8}" type="presParOf" srcId="{4551042F-CF93-4522-AAB7-B6ACEE99673A}" destId="{4E32FC34-8FFF-4A6F-B0E1-58280631F489}" srcOrd="0" destOrd="0" presId="urn:microsoft.com/office/officeart/2008/layout/SquareAccentList"/>
    <dgm:cxn modelId="{6146ED91-5CCD-431F-9056-8F82D4E515BA}" type="presParOf" srcId="{4551042F-CF93-4522-AAB7-B6ACEE99673A}" destId="{553A23FD-8B5F-4555-A09F-4FBB727CBF52}" srcOrd="1" destOrd="0" presId="urn:microsoft.com/office/officeart/2008/layout/SquareAccentList"/>
    <dgm:cxn modelId="{827683F9-B698-4A13-BE32-EEF24C43C597}" type="presParOf" srcId="{CB320382-32EA-4D9C-8B19-A1453FBF31A2}" destId="{9FEFED77-2BEE-4C4D-8824-260B416C6227}" srcOrd="1" destOrd="0" presId="urn:microsoft.com/office/officeart/2008/layout/SquareAccentList"/>
    <dgm:cxn modelId="{DAF95CA4-3F8E-48CE-8F96-934C4F7D59C8}" type="presParOf" srcId="{9FEFED77-2BEE-4C4D-8824-260B416C6227}" destId="{4F8685EE-CB18-4586-A2AC-84B7F6767091}" srcOrd="0" destOrd="0" presId="urn:microsoft.com/office/officeart/2008/layout/SquareAccentList"/>
    <dgm:cxn modelId="{1125FFB8-5E3E-4317-9F16-6BEE723DEBCA}" type="presParOf" srcId="{4F8685EE-CB18-4586-A2AC-84B7F6767091}" destId="{8377F2BF-27CD-4D33-AF70-51A6C8AD0D62}" srcOrd="0" destOrd="0" presId="urn:microsoft.com/office/officeart/2008/layout/SquareAccentList"/>
    <dgm:cxn modelId="{EE0C99BE-0B4F-4A0B-A2E5-A13D14A27670}" type="presParOf" srcId="{4F8685EE-CB18-4586-A2AC-84B7F6767091}" destId="{EA775BF6-5095-4B53-AA8E-B5892A4F81F2}" srcOrd="1" destOrd="0" presId="urn:microsoft.com/office/officeart/2008/layout/SquareAccentList"/>
    <dgm:cxn modelId="{EEFA65C4-0FD8-4747-B473-FD913D30DA80}" type="presParOf" srcId="{4F8685EE-CB18-4586-A2AC-84B7F6767091}" destId="{A3D3EE90-29F8-421F-9BA1-FCB1646EC612}" srcOrd="2" destOrd="0" presId="urn:microsoft.com/office/officeart/2008/layout/SquareAccentList"/>
    <dgm:cxn modelId="{C466FBAC-B367-44E9-81CA-40C0A4999FCF}" type="presParOf" srcId="{9FEFED77-2BEE-4C4D-8824-260B416C6227}" destId="{CA171B7E-2744-4EC4-BF8E-CD810BB7CAC6}" srcOrd="1" destOrd="0" presId="urn:microsoft.com/office/officeart/2008/layout/SquareAccentList"/>
    <dgm:cxn modelId="{9E13E5A6-BBF6-41C7-8D54-DB84388C8AE2}" type="presParOf" srcId="{CA171B7E-2744-4EC4-BF8E-CD810BB7CAC6}" destId="{D6843748-2E99-4949-8DC5-A4572E2E1945}" srcOrd="0" destOrd="0" presId="urn:microsoft.com/office/officeart/2008/layout/SquareAccentList"/>
    <dgm:cxn modelId="{B0070AA2-CFAF-4636-BF56-0423DE543E62}" type="presParOf" srcId="{D6843748-2E99-4949-8DC5-A4572E2E1945}" destId="{F299A6C1-2735-4536-B492-6ADEE7786A8C}" srcOrd="0" destOrd="0" presId="urn:microsoft.com/office/officeart/2008/layout/SquareAccentList"/>
    <dgm:cxn modelId="{4E181489-F70B-4D87-A353-1DB2D9C231EC}" type="presParOf" srcId="{D6843748-2E99-4949-8DC5-A4572E2E1945}" destId="{BEA782DA-F372-468B-9A6A-505AAFC80E6E}" srcOrd="1" destOrd="0" presId="urn:microsoft.com/office/officeart/2008/layout/SquareAccentList"/>
    <dgm:cxn modelId="{D4499CE0-70BF-4764-A581-4DA17DBA6C9E}" type="presParOf" srcId="{CA171B7E-2744-4EC4-BF8E-CD810BB7CAC6}" destId="{5F5E11B9-EEBB-42A0-BBD5-2520E3F4DEF2}" srcOrd="1" destOrd="0" presId="urn:microsoft.com/office/officeart/2008/layout/SquareAccentList"/>
    <dgm:cxn modelId="{FAD4A246-177D-4056-BF63-8BDF06C7BA2B}" type="presParOf" srcId="{5F5E11B9-EEBB-42A0-BBD5-2520E3F4DEF2}" destId="{8582532A-AAA5-402C-B2E6-1315BF1070AF}" srcOrd="0" destOrd="0" presId="urn:microsoft.com/office/officeart/2008/layout/SquareAccentList"/>
    <dgm:cxn modelId="{ADB7765E-E88D-44F6-8F9C-DB8C15A312B3}" type="presParOf" srcId="{5F5E11B9-EEBB-42A0-BBD5-2520E3F4DEF2}" destId="{C7BBF40F-53A0-4D65-B3E2-7BEA0C1B6EAE}" srcOrd="1" destOrd="0" presId="urn:microsoft.com/office/officeart/2008/layout/SquareAccentList"/>
    <dgm:cxn modelId="{D3B2A8DB-B595-4D0D-BB6C-FAB4E8C9A5AE}" type="presParOf" srcId="{CA171B7E-2744-4EC4-BF8E-CD810BB7CAC6}" destId="{3434B7C5-2834-4295-B0A7-45D50507CDDF}" srcOrd="2" destOrd="0" presId="urn:microsoft.com/office/officeart/2008/layout/SquareAccentList"/>
    <dgm:cxn modelId="{77DD3A5E-AA98-49A2-9D5B-A0099565A2B4}" type="presParOf" srcId="{3434B7C5-2834-4295-B0A7-45D50507CDDF}" destId="{AFEAD6F9-EE7C-48AC-96C2-AAC516D695B3}" srcOrd="0" destOrd="0" presId="urn:microsoft.com/office/officeart/2008/layout/SquareAccentList"/>
    <dgm:cxn modelId="{B1019134-11E3-4D9B-A06B-FE9167D27AC7}" type="presParOf" srcId="{3434B7C5-2834-4295-B0A7-45D50507CDDF}" destId="{255B2518-2C61-46EA-BFCD-2F7C1DCA3A5B}" srcOrd="1" destOrd="0" presId="urn:microsoft.com/office/officeart/2008/layout/SquareAccentList"/>
    <dgm:cxn modelId="{06650DEE-CA53-48DF-B3FC-F376D9590EE6}" type="presParOf" srcId="{CA171B7E-2744-4EC4-BF8E-CD810BB7CAC6}" destId="{285FDC85-D0E7-48A9-A2EA-288A42E778F4}" srcOrd="3" destOrd="0" presId="urn:microsoft.com/office/officeart/2008/layout/SquareAccentList"/>
    <dgm:cxn modelId="{136A9D1E-C44A-46DE-91F8-11376EEE8048}" type="presParOf" srcId="{285FDC85-D0E7-48A9-A2EA-288A42E778F4}" destId="{B0D430B5-E616-42F2-80B9-047E1049A2DE}" srcOrd="0" destOrd="0" presId="urn:microsoft.com/office/officeart/2008/layout/SquareAccentList"/>
    <dgm:cxn modelId="{8D3B85D0-5C7A-4472-9E46-8E2D1E58A880}" type="presParOf" srcId="{285FDC85-D0E7-48A9-A2EA-288A42E778F4}" destId="{0A9D0C50-E5D2-4275-AEBE-E175C81ABF0A}" srcOrd="1" destOrd="0" presId="urn:microsoft.com/office/officeart/2008/layout/SquareAccentList"/>
    <dgm:cxn modelId="{7A35244F-8D05-4F1A-9488-35D9D7B03245}" type="presParOf" srcId="{CB320382-32EA-4D9C-8B19-A1453FBF31A2}" destId="{D9EF3B52-C657-4447-AA84-177996364191}" srcOrd="2" destOrd="0" presId="urn:microsoft.com/office/officeart/2008/layout/SquareAccentList"/>
    <dgm:cxn modelId="{32AB1C71-793F-4131-A635-CD6D5AAAE4EC}" type="presParOf" srcId="{D9EF3B52-C657-4447-AA84-177996364191}" destId="{7227D7C2-6741-4880-AF68-F4AE53081D8B}" srcOrd="0" destOrd="0" presId="urn:microsoft.com/office/officeart/2008/layout/SquareAccentList"/>
    <dgm:cxn modelId="{99DBE5D3-5CFC-446F-BAC0-F3978FBA2D9E}" type="presParOf" srcId="{7227D7C2-6741-4880-AF68-F4AE53081D8B}" destId="{708201A9-1DB4-4773-8134-9FF5BDA62D02}" srcOrd="0" destOrd="0" presId="urn:microsoft.com/office/officeart/2008/layout/SquareAccentList"/>
    <dgm:cxn modelId="{6918BCA0-D893-4027-AB0D-C33AC9ADCC60}" type="presParOf" srcId="{7227D7C2-6741-4880-AF68-F4AE53081D8B}" destId="{7434A556-37A7-4BDB-BD35-81E5163BDFEA}" srcOrd="1" destOrd="0" presId="urn:microsoft.com/office/officeart/2008/layout/SquareAccentList"/>
    <dgm:cxn modelId="{14146BAE-E0F6-4C04-85A9-E79D3FF313A8}" type="presParOf" srcId="{7227D7C2-6741-4880-AF68-F4AE53081D8B}" destId="{A2F410EB-26C7-4DA2-A42C-6CCF5B011901}" srcOrd="2" destOrd="0" presId="urn:microsoft.com/office/officeart/2008/layout/SquareAccentList"/>
    <dgm:cxn modelId="{7D9FA648-6CC4-4ECB-85E9-6300DD64B4AC}" type="presParOf" srcId="{D9EF3B52-C657-4447-AA84-177996364191}" destId="{76A859BF-D7B5-4888-8B04-DA1791D6BB32}" srcOrd="1" destOrd="0" presId="urn:microsoft.com/office/officeart/2008/layout/SquareAccentList"/>
    <dgm:cxn modelId="{76E1D36E-97E4-446F-AED2-78E5C5840BC9}" type="presParOf" srcId="{76A859BF-D7B5-4888-8B04-DA1791D6BB32}" destId="{946046BC-471E-4631-A8B4-1343D9E530E4}" srcOrd="0" destOrd="0" presId="urn:microsoft.com/office/officeart/2008/layout/SquareAccentList"/>
    <dgm:cxn modelId="{7CD6647A-0900-4567-97E4-4B55C4A9F6E2}" type="presParOf" srcId="{946046BC-471E-4631-A8B4-1343D9E530E4}" destId="{043BD5B3-8AAE-4780-9C9C-8C762BA7BA16}" srcOrd="0" destOrd="0" presId="urn:microsoft.com/office/officeart/2008/layout/SquareAccentList"/>
    <dgm:cxn modelId="{7DA29381-9384-4FC5-9C76-4D2FFE07F1EE}" type="presParOf" srcId="{946046BC-471E-4631-A8B4-1343D9E530E4}" destId="{B39B3D82-59F0-4244-979B-3A8589F442E6}" srcOrd="1" destOrd="0" presId="urn:microsoft.com/office/officeart/2008/layout/SquareAccentList"/>
    <dgm:cxn modelId="{7544C2E8-0743-42B8-A173-06D379EA1DE2}" type="presParOf" srcId="{76A859BF-D7B5-4888-8B04-DA1791D6BB32}" destId="{F31DA6A1-AE0D-4ACF-9A2C-887F45FBFFEC}" srcOrd="1" destOrd="0" presId="urn:microsoft.com/office/officeart/2008/layout/SquareAccentList"/>
    <dgm:cxn modelId="{B9476C0A-095B-4E5D-A850-B8B21754B7EF}" type="presParOf" srcId="{F31DA6A1-AE0D-4ACF-9A2C-887F45FBFFEC}" destId="{CC76C187-B008-48F1-A325-A863C65F02F1}" srcOrd="0" destOrd="0" presId="urn:microsoft.com/office/officeart/2008/layout/SquareAccentList"/>
    <dgm:cxn modelId="{93764FF1-6145-41C6-8740-1DB49E14E3CB}" type="presParOf" srcId="{F31DA6A1-AE0D-4ACF-9A2C-887F45FBFFEC}" destId="{DF7ECDEC-C415-458C-9919-8D055A99C4F9}" srcOrd="1" destOrd="0" presId="urn:microsoft.com/office/officeart/2008/layout/SquareAccentList"/>
    <dgm:cxn modelId="{922A51B7-B0CA-4A3B-A869-EEFC7D9B38F5}" type="presParOf" srcId="{76A859BF-D7B5-4888-8B04-DA1791D6BB32}" destId="{01D88D80-0271-4D9A-B113-D889C776E2A4}" srcOrd="2" destOrd="0" presId="urn:microsoft.com/office/officeart/2008/layout/SquareAccentList"/>
    <dgm:cxn modelId="{FA93BEF1-1FDA-4F17-A29E-02A506025645}" type="presParOf" srcId="{01D88D80-0271-4D9A-B113-D889C776E2A4}" destId="{B255039D-6BD7-4566-9D1D-562F22A8B468}" srcOrd="0" destOrd="0" presId="urn:microsoft.com/office/officeart/2008/layout/SquareAccentList"/>
    <dgm:cxn modelId="{F1EC9369-8334-4AE9-92D1-D6ED13E30E85}" type="presParOf" srcId="{01D88D80-0271-4D9A-B113-D889C776E2A4}" destId="{6074F30F-84C8-4254-82C8-FF91094F7E00}" srcOrd="1" destOrd="0" presId="urn:microsoft.com/office/officeart/2008/layout/SquareAccentList"/>
    <dgm:cxn modelId="{33D384A6-245E-4C07-98E9-FCE92CF1EECA}" type="presParOf" srcId="{76A859BF-D7B5-4888-8B04-DA1791D6BB32}" destId="{3196CCE0-2606-4B7D-9F34-A244D2104495}" srcOrd="3" destOrd="0" presId="urn:microsoft.com/office/officeart/2008/layout/SquareAccentList"/>
    <dgm:cxn modelId="{52BE9D51-8BE4-468A-A41B-B6348C7A1C04}" type="presParOf" srcId="{3196CCE0-2606-4B7D-9F34-A244D2104495}" destId="{B3083A04-55C1-464E-BEBD-8EB5210698EB}" srcOrd="0" destOrd="0" presId="urn:microsoft.com/office/officeart/2008/layout/SquareAccentList"/>
    <dgm:cxn modelId="{6A29B7D1-BB22-4BB6-95F9-0D11C1BF50B9}" type="presParOf" srcId="{3196CCE0-2606-4B7D-9F34-A244D2104495}" destId="{268A88BB-25E1-490D-BF19-313496AE3CA8}" srcOrd="1" destOrd="0" presId="urn:microsoft.com/office/officeart/2008/layout/SquareAccentList"/>
    <dgm:cxn modelId="{E6FE4BC8-0354-472D-8A7F-E43555BE9986}" type="presParOf" srcId="{76A859BF-D7B5-4888-8B04-DA1791D6BB32}" destId="{B0A43F4D-ED3F-4475-A65A-7AEA70880159}" srcOrd="4" destOrd="0" presId="urn:microsoft.com/office/officeart/2008/layout/SquareAccentList"/>
    <dgm:cxn modelId="{D4C79BBD-F52C-4A1A-9B54-F3D0728B39CA}" type="presParOf" srcId="{B0A43F4D-ED3F-4475-A65A-7AEA70880159}" destId="{176DD5DF-2411-4CFA-8A93-B517E3BDAF6A}" srcOrd="0" destOrd="0" presId="urn:microsoft.com/office/officeart/2008/layout/SquareAccentList"/>
    <dgm:cxn modelId="{7399C0E2-3A0C-4410-AC20-3439C7B63BFA}" type="presParOf" srcId="{B0A43F4D-ED3F-4475-A65A-7AEA70880159}" destId="{9A1D16FE-A711-45BA-8B4B-CEF24FA6B045}" srcOrd="1" destOrd="0" presId="urn:microsoft.com/office/officeart/2008/layout/SquareAccentList"/>
    <dgm:cxn modelId="{E774AEF6-371D-480A-83FC-9CB1D112C30A}" type="presParOf" srcId="{76A859BF-D7B5-4888-8B04-DA1791D6BB32}" destId="{B2A928A9-1501-45FE-88CB-9A20833E619D}" srcOrd="5" destOrd="0" presId="urn:microsoft.com/office/officeart/2008/layout/SquareAccentList"/>
    <dgm:cxn modelId="{6D116C38-492B-43D0-AB33-A00D999F09F5}" type="presParOf" srcId="{B2A928A9-1501-45FE-88CB-9A20833E619D}" destId="{296A3567-39C3-488D-8849-7A7DBC7D7A4E}" srcOrd="0" destOrd="0" presId="urn:microsoft.com/office/officeart/2008/layout/SquareAccentList"/>
    <dgm:cxn modelId="{76DC663F-E000-457D-8CAB-8A1274FC7FDE}" type="presParOf" srcId="{B2A928A9-1501-45FE-88CB-9A20833E619D}" destId="{5B399E9A-51AF-4DE9-ADDA-BD830C408DCE}" srcOrd="1" destOrd="0" presId="urn:microsoft.com/office/officeart/2008/layout/SquareAccentList"/>
    <dgm:cxn modelId="{3CFA15F8-6D60-4CF4-92AE-AEB9BA28B318}" type="presParOf" srcId="{CB320382-32EA-4D9C-8B19-A1453FBF31A2}" destId="{C0A69D2D-111B-4A1D-826E-0861989E374C}" srcOrd="3" destOrd="0" presId="urn:microsoft.com/office/officeart/2008/layout/SquareAccentList"/>
    <dgm:cxn modelId="{73F0894A-A6C5-42AF-85A8-9931811B6430}" type="presParOf" srcId="{C0A69D2D-111B-4A1D-826E-0861989E374C}" destId="{84A830BB-3C9F-4566-A802-AF635D72C56C}" srcOrd="0" destOrd="0" presId="urn:microsoft.com/office/officeart/2008/layout/SquareAccentList"/>
    <dgm:cxn modelId="{D2FD4F8A-B74B-40DB-8C04-4BABA7CD9D01}" type="presParOf" srcId="{84A830BB-3C9F-4566-A802-AF635D72C56C}" destId="{137BEB82-B383-47CC-B02C-F9BD0CCA5B4E}" srcOrd="0" destOrd="0" presId="urn:microsoft.com/office/officeart/2008/layout/SquareAccentList"/>
    <dgm:cxn modelId="{4774C5D6-8C5B-4BE9-8084-4E804E152F70}" type="presParOf" srcId="{84A830BB-3C9F-4566-A802-AF635D72C56C}" destId="{7A472839-0CCC-4BFC-9F3D-8DEFD5DD90B0}" srcOrd="1" destOrd="0" presId="urn:microsoft.com/office/officeart/2008/layout/SquareAccentList"/>
    <dgm:cxn modelId="{649573B3-6B34-4C79-847B-08433E3CDB4E}" type="presParOf" srcId="{84A830BB-3C9F-4566-A802-AF635D72C56C}" destId="{2A89CF85-9D54-484A-BCE6-CB32DA551734}" srcOrd="2" destOrd="0" presId="urn:microsoft.com/office/officeart/2008/layout/SquareAccentList"/>
    <dgm:cxn modelId="{0B5270D5-9CA9-4417-83E4-9A59E70BE8CB}" type="presParOf" srcId="{C0A69D2D-111B-4A1D-826E-0861989E374C}" destId="{BD36A021-9960-4FB7-92C3-8CCAC0161FBE}" srcOrd="1" destOrd="0" presId="urn:microsoft.com/office/officeart/2008/layout/SquareAccentList"/>
    <dgm:cxn modelId="{4B1CC90B-8EF6-49F1-8AB1-D82AA9347756}" type="presParOf" srcId="{BD36A021-9960-4FB7-92C3-8CCAC0161FBE}" destId="{6F1B02CB-2566-4146-88BB-9A597D563A09}" srcOrd="0" destOrd="0" presId="urn:microsoft.com/office/officeart/2008/layout/SquareAccentList"/>
    <dgm:cxn modelId="{C091F9E5-B1EC-42BC-9870-39A8C7819FD2}" type="presParOf" srcId="{6F1B02CB-2566-4146-88BB-9A597D563A09}" destId="{68FCD78C-7F09-43DD-B5C9-F8CE21E4C948}" srcOrd="0" destOrd="0" presId="urn:microsoft.com/office/officeart/2008/layout/SquareAccentList"/>
    <dgm:cxn modelId="{C1B6B3FC-F025-4A1D-A17C-2AFB04A8A7AA}" type="presParOf" srcId="{6F1B02CB-2566-4146-88BB-9A597D563A09}" destId="{CE312FDE-8C40-4477-9C74-A46EEB24B52D}" srcOrd="1" destOrd="0" presId="urn:microsoft.com/office/officeart/2008/layout/SquareAccentList"/>
    <dgm:cxn modelId="{5EE1D17B-3F23-4326-911B-2BB4277360CF}" type="presParOf" srcId="{BD36A021-9960-4FB7-92C3-8CCAC0161FBE}" destId="{DF5B458F-9792-4697-97B8-60590B5EAFEC}" srcOrd="1" destOrd="0" presId="urn:microsoft.com/office/officeart/2008/layout/SquareAccentList"/>
    <dgm:cxn modelId="{2E0AF1E4-CBD8-4309-BE20-AB068637BEA6}" type="presParOf" srcId="{DF5B458F-9792-4697-97B8-60590B5EAFEC}" destId="{930B5716-E529-46F0-9B3C-8C4049731BCE}" srcOrd="0" destOrd="0" presId="urn:microsoft.com/office/officeart/2008/layout/SquareAccentList"/>
    <dgm:cxn modelId="{8632A83D-B3D1-400E-A4C9-B1ED1D072519}" type="presParOf" srcId="{DF5B458F-9792-4697-97B8-60590B5EAFEC}" destId="{719C394E-992E-496F-A16E-0DF19EE42760}" srcOrd="1" destOrd="0" presId="urn:microsoft.com/office/officeart/2008/layout/SquareAccentList"/>
    <dgm:cxn modelId="{AE70CB5E-868A-411B-BAAD-33B8D68FDE3E}" type="presParOf" srcId="{BD36A021-9960-4FB7-92C3-8CCAC0161FBE}" destId="{8BFEBCE0-4C0B-4E55-84AC-7489E12E461B}" srcOrd="2" destOrd="0" presId="urn:microsoft.com/office/officeart/2008/layout/SquareAccentList"/>
    <dgm:cxn modelId="{D5BEEF0A-1CB9-4364-A9A4-CCD74FCD9748}" type="presParOf" srcId="{8BFEBCE0-4C0B-4E55-84AC-7489E12E461B}" destId="{C67E6E9C-CADA-40E1-84AC-330F1CFB1A01}" srcOrd="0" destOrd="0" presId="urn:microsoft.com/office/officeart/2008/layout/SquareAccentList"/>
    <dgm:cxn modelId="{873FB7DC-88B0-436B-ABC6-5BD7800CE6CB}" type="presParOf" srcId="{8BFEBCE0-4C0B-4E55-84AC-7489E12E461B}" destId="{5EB317BD-8262-4D7E-BA1B-03581E80DDBC}" srcOrd="1" destOrd="0" presId="urn:microsoft.com/office/officeart/2008/layout/SquareAccentList"/>
    <dgm:cxn modelId="{85E919C2-97E4-43A2-918B-77624A7B5232}" type="presParOf" srcId="{BD36A021-9960-4FB7-92C3-8CCAC0161FBE}" destId="{11C39529-3901-47A0-82A1-A98CCFCC89C4}" srcOrd="3" destOrd="0" presId="urn:microsoft.com/office/officeart/2008/layout/SquareAccentList"/>
    <dgm:cxn modelId="{844FAF56-BEA9-4BD5-ADA2-131ECB48FFFF}" type="presParOf" srcId="{11C39529-3901-47A0-82A1-A98CCFCC89C4}" destId="{016C6128-8363-47F9-9D2A-4C6A78C60928}" srcOrd="0" destOrd="0" presId="urn:microsoft.com/office/officeart/2008/layout/SquareAccentList"/>
    <dgm:cxn modelId="{DDCAED2E-970E-46B1-8886-5433FE232E7D}" type="presParOf" srcId="{11C39529-3901-47A0-82A1-A98CCFCC89C4}" destId="{FC3FF429-8261-431C-B468-D8D870C85F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F29E-CCCB-40C0-A114-053093BEEB2A}">
      <dsp:nvSpPr>
        <dsp:cNvPr id="0" name=""/>
        <dsp:cNvSpPr/>
      </dsp:nvSpPr>
      <dsp:spPr>
        <a:xfrm>
          <a:off x="0" y="4652273"/>
          <a:ext cx="7823577" cy="3053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YouTube recommender</a:t>
          </a:r>
          <a:endParaRPr lang="en-US" sz="1400" kern="1200"/>
        </a:p>
      </dsp:txBody>
      <dsp:txXfrm>
        <a:off x="0" y="4652273"/>
        <a:ext cx="7823577" cy="305388"/>
      </dsp:txXfrm>
    </dsp:sp>
    <dsp:sp modelId="{7D30D5EF-B40A-4CCB-BBD5-EC708A2C7D77}">
      <dsp:nvSpPr>
        <dsp:cNvPr id="0" name=""/>
        <dsp:cNvSpPr/>
      </dsp:nvSpPr>
      <dsp:spPr>
        <a:xfrm rot="10800000">
          <a:off x="0" y="4187166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Neural collaborative filtering</a:t>
          </a:r>
          <a:endParaRPr lang="en-US" sz="1400" kern="1200"/>
        </a:p>
      </dsp:txBody>
      <dsp:txXfrm rot="10800000">
        <a:off x="0" y="4187166"/>
        <a:ext cx="7823577" cy="305189"/>
      </dsp:txXfrm>
    </dsp:sp>
    <dsp:sp modelId="{3E16F0BD-3CBC-40FC-B266-5D644D8E2E3F}">
      <dsp:nvSpPr>
        <dsp:cNvPr id="0" name=""/>
        <dsp:cNvSpPr/>
      </dsp:nvSpPr>
      <dsp:spPr>
        <a:xfrm rot="10800000">
          <a:off x="0" y="372205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PyTorch, neural nets refresher</a:t>
          </a:r>
          <a:endParaRPr lang="en-US" sz="1400" kern="1200"/>
        </a:p>
      </dsp:txBody>
      <dsp:txXfrm rot="10800000">
        <a:off x="0" y="3722059"/>
        <a:ext cx="7823577" cy="305189"/>
      </dsp:txXfrm>
    </dsp:sp>
    <dsp:sp modelId="{4112BD1E-E7C6-49F0-A492-A99DCE30BA9F}">
      <dsp:nvSpPr>
        <dsp:cNvPr id="0" name=""/>
        <dsp:cNvSpPr/>
      </dsp:nvSpPr>
      <dsp:spPr>
        <a:xfrm rot="10800000">
          <a:off x="0" y="3256951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Optimizers (algorithms finding maximum/minimum of a function)</a:t>
          </a:r>
          <a:endParaRPr lang="en-US" sz="1400" kern="1200"/>
        </a:p>
      </dsp:txBody>
      <dsp:txXfrm rot="10800000">
        <a:off x="0" y="3256951"/>
        <a:ext cx="7823577" cy="305189"/>
      </dsp:txXfrm>
    </dsp:sp>
    <dsp:sp modelId="{26A73EE2-4A36-43F3-90CC-0E6C926ECBFA}">
      <dsp:nvSpPr>
        <dsp:cNvPr id="0" name=""/>
        <dsp:cNvSpPr/>
      </dsp:nvSpPr>
      <dsp:spPr>
        <a:xfrm rot="10800000">
          <a:off x="0" y="279184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Collaborative filtering (user-to-user, item-to-item) – Netflix recommender</a:t>
          </a:r>
          <a:endParaRPr lang="en-US" sz="1400" kern="1200"/>
        </a:p>
      </dsp:txBody>
      <dsp:txXfrm rot="10800000">
        <a:off x="0" y="2791844"/>
        <a:ext cx="7823577" cy="305189"/>
      </dsp:txXfrm>
    </dsp:sp>
    <dsp:sp modelId="{A957F5ED-BAEC-4F67-BC39-E6A9EC66417D}">
      <dsp:nvSpPr>
        <dsp:cNvPr id="0" name=""/>
        <dsp:cNvSpPr/>
      </dsp:nvSpPr>
      <dsp:spPr>
        <a:xfrm rot="10800000">
          <a:off x="0" y="232673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Dimensionality reduction and matrix factorization</a:t>
          </a:r>
          <a:endParaRPr lang="en-US" sz="1400" kern="1200"/>
        </a:p>
      </dsp:txBody>
      <dsp:txXfrm rot="10800000">
        <a:off x="0" y="2326737"/>
        <a:ext cx="7823577" cy="305189"/>
      </dsp:txXfrm>
    </dsp:sp>
    <dsp:sp modelId="{1B5A5518-2A56-4B32-AA2F-A04FFEDF566E}">
      <dsp:nvSpPr>
        <dsp:cNvPr id="0" name=""/>
        <dsp:cNvSpPr/>
      </dsp:nvSpPr>
      <dsp:spPr>
        <a:xfrm rot="10800000">
          <a:off x="0" y="186162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Neighborhood methods</a:t>
          </a:r>
          <a:endParaRPr lang="en-US" sz="1400" kern="1200"/>
        </a:p>
      </dsp:txBody>
      <dsp:txXfrm rot="10800000">
        <a:off x="0" y="1861629"/>
        <a:ext cx="7823577" cy="305189"/>
      </dsp:txXfrm>
    </dsp:sp>
    <dsp:sp modelId="{05947769-10F0-46A5-9886-F4B58E146531}">
      <dsp:nvSpPr>
        <dsp:cNvPr id="0" name=""/>
        <dsp:cNvSpPr/>
      </dsp:nvSpPr>
      <dsp:spPr>
        <a:xfrm rot="10800000">
          <a:off x="0" y="1396522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Amazon recommender</a:t>
          </a:r>
          <a:endParaRPr lang="en-US" sz="1400" kern="1200"/>
        </a:p>
      </dsp:txBody>
      <dsp:txXfrm rot="10800000">
        <a:off x="0" y="1396522"/>
        <a:ext cx="7823577" cy="305189"/>
      </dsp:txXfrm>
    </dsp:sp>
    <dsp:sp modelId="{6B1716E4-82FF-42D1-AEAE-CE05B268EC6D}">
      <dsp:nvSpPr>
        <dsp:cNvPr id="0" name=""/>
        <dsp:cNvSpPr/>
      </dsp:nvSpPr>
      <dsp:spPr>
        <a:xfrm rot="10800000">
          <a:off x="0" y="93141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Content-based recommenders</a:t>
          </a:r>
          <a:endParaRPr lang="en-US" sz="1400" kern="1200"/>
        </a:p>
      </dsp:txBody>
      <dsp:txXfrm rot="10800000">
        <a:off x="0" y="931414"/>
        <a:ext cx="7823577" cy="305189"/>
      </dsp:txXfrm>
    </dsp:sp>
    <dsp:sp modelId="{00E530A8-4584-437C-AFCA-981CD5F7D0B6}">
      <dsp:nvSpPr>
        <dsp:cNvPr id="0" name=""/>
        <dsp:cNvSpPr/>
      </dsp:nvSpPr>
      <dsp:spPr>
        <a:xfrm rot="10800000">
          <a:off x="0" y="46630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Basic recommenders and evaluation</a:t>
          </a:r>
          <a:endParaRPr lang="en-US" sz="1400" kern="1200"/>
        </a:p>
      </dsp:txBody>
      <dsp:txXfrm rot="10800000">
        <a:off x="0" y="466307"/>
        <a:ext cx="7823577" cy="305189"/>
      </dsp:txXfrm>
    </dsp:sp>
    <dsp:sp modelId="{23EEF6F7-A603-4331-8051-2020413585DE}">
      <dsp:nvSpPr>
        <dsp:cNvPr id="0" name=""/>
        <dsp:cNvSpPr/>
      </dsp:nvSpPr>
      <dsp:spPr>
        <a:xfrm rot="10800000">
          <a:off x="0" y="0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Dataset preparation – Numpy, Pandas refresher</a:t>
          </a:r>
          <a:endParaRPr lang="en-US" sz="1400" kern="1200"/>
        </a:p>
      </dsp:txBody>
      <dsp:txXfrm rot="10800000">
        <a:off x="0" y="0"/>
        <a:ext cx="7823577" cy="30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180E-C09C-46E4-8BA5-CB0041791C2C}">
      <dsp:nvSpPr>
        <dsp:cNvPr id="0" name=""/>
        <dsp:cNvSpPr/>
      </dsp:nvSpPr>
      <dsp:spPr>
        <a:xfrm>
          <a:off x="0" y="264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887B-0CB9-4FDA-BE15-EF6843B54AD5}">
      <dsp:nvSpPr>
        <dsp:cNvPr id="0" name=""/>
        <dsp:cNvSpPr/>
      </dsp:nvSpPr>
      <dsp:spPr>
        <a:xfrm>
          <a:off x="0" y="264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Aggarwal C., Recommender Systems: The Textbook, Springer, 2016</a:t>
          </a:r>
          <a:endParaRPr lang="en-US" sz="1200" kern="1200"/>
        </a:p>
      </dsp:txBody>
      <dsp:txXfrm>
        <a:off x="0" y="2640"/>
        <a:ext cx="7823577" cy="491089"/>
      </dsp:txXfrm>
    </dsp:sp>
    <dsp:sp modelId="{97ED79A1-183D-4255-AC5E-E4FE4F7264C2}">
      <dsp:nvSpPr>
        <dsp:cNvPr id="0" name=""/>
        <dsp:cNvSpPr/>
      </dsp:nvSpPr>
      <dsp:spPr>
        <a:xfrm>
          <a:off x="0" y="49373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F80B9-B99A-48A5-8A71-55AF2BAA1851}">
      <dsp:nvSpPr>
        <dsp:cNvPr id="0" name=""/>
        <dsp:cNvSpPr/>
      </dsp:nvSpPr>
      <dsp:spPr>
        <a:xfrm>
          <a:off x="0" y="49373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Falk K., Practical Recommender Systems, Manning, 2019</a:t>
          </a:r>
          <a:endParaRPr lang="en-US" sz="1200" kern="1200"/>
        </a:p>
      </dsp:txBody>
      <dsp:txXfrm>
        <a:off x="0" y="493730"/>
        <a:ext cx="7823577" cy="491089"/>
      </dsp:txXfrm>
    </dsp:sp>
    <dsp:sp modelId="{A72C9482-16EE-47F8-9D46-8CB9ED5E66B4}">
      <dsp:nvSpPr>
        <dsp:cNvPr id="0" name=""/>
        <dsp:cNvSpPr/>
      </dsp:nvSpPr>
      <dsp:spPr>
        <a:xfrm>
          <a:off x="0" y="98481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A1E6-C01E-4504-BEC1-482E5E6CE412}">
      <dsp:nvSpPr>
        <dsp:cNvPr id="0" name=""/>
        <dsp:cNvSpPr/>
      </dsp:nvSpPr>
      <dsp:spPr>
        <a:xfrm>
          <a:off x="0" y="98481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James G., Witten D., Hastie T., Tibshirani T., An Introduction to Statistical Learning, Springer, 2013 </a:t>
          </a:r>
          <a:endParaRPr lang="en-US" sz="1200" kern="1200"/>
        </a:p>
      </dsp:txBody>
      <dsp:txXfrm>
        <a:off x="0" y="984819"/>
        <a:ext cx="7823577" cy="491089"/>
      </dsp:txXfrm>
    </dsp:sp>
    <dsp:sp modelId="{1BA63CFF-9284-4E8E-998C-4984D9546D2E}">
      <dsp:nvSpPr>
        <dsp:cNvPr id="0" name=""/>
        <dsp:cNvSpPr/>
      </dsp:nvSpPr>
      <dsp:spPr>
        <a:xfrm>
          <a:off x="0" y="147590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59ECB-2F8A-4D50-90AB-D94E226DAC68}">
      <dsp:nvSpPr>
        <dsp:cNvPr id="0" name=""/>
        <dsp:cNvSpPr/>
      </dsp:nvSpPr>
      <dsp:spPr>
        <a:xfrm>
          <a:off x="0" y="147590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Trask A., Grokking Deep Learning, Manning, 2019 </a:t>
          </a:r>
          <a:endParaRPr lang="en-US" sz="1200" kern="1200"/>
        </a:p>
      </dsp:txBody>
      <dsp:txXfrm>
        <a:off x="0" y="1475909"/>
        <a:ext cx="7823577" cy="491089"/>
      </dsp:txXfrm>
    </dsp:sp>
    <dsp:sp modelId="{DB8DB51C-4CEF-424F-827B-853352A4CE48}">
      <dsp:nvSpPr>
        <dsp:cNvPr id="0" name=""/>
        <dsp:cNvSpPr/>
      </dsp:nvSpPr>
      <dsp:spPr>
        <a:xfrm>
          <a:off x="0" y="196699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2BB11-97BB-44AF-AE5D-1E712C910A24}">
      <dsp:nvSpPr>
        <dsp:cNvPr id="0" name=""/>
        <dsp:cNvSpPr/>
      </dsp:nvSpPr>
      <dsp:spPr>
        <a:xfrm>
          <a:off x="0" y="196699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Linden G., Smith B., York J., Amazon.com Recommendations: Item-to-Item Collaborative Filtering, IEEE Internet Computing, 2003 </a:t>
          </a:r>
          <a:endParaRPr lang="en-US" sz="1200" kern="1200"/>
        </a:p>
      </dsp:txBody>
      <dsp:txXfrm>
        <a:off x="0" y="1966999"/>
        <a:ext cx="7823577" cy="491089"/>
      </dsp:txXfrm>
    </dsp:sp>
    <dsp:sp modelId="{A28AA187-B6BB-4EE7-B9B3-FE627004E969}">
      <dsp:nvSpPr>
        <dsp:cNvPr id="0" name=""/>
        <dsp:cNvSpPr/>
      </dsp:nvSpPr>
      <dsp:spPr>
        <a:xfrm>
          <a:off x="0" y="245808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FF08-98A7-438F-824B-54120F82C9FB}">
      <dsp:nvSpPr>
        <dsp:cNvPr id="0" name=""/>
        <dsp:cNvSpPr/>
      </dsp:nvSpPr>
      <dsp:spPr>
        <a:xfrm>
          <a:off x="0" y="245808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Smith B., Linden G., The Test of Time, Two Decades of Recommender Systems at Amazon.com, IEEE Internet Computing, 2017 </a:t>
          </a:r>
          <a:endParaRPr lang="en-US" sz="1200" kern="1200"/>
        </a:p>
      </dsp:txBody>
      <dsp:txXfrm>
        <a:off x="0" y="2458089"/>
        <a:ext cx="7823577" cy="491089"/>
      </dsp:txXfrm>
    </dsp:sp>
    <dsp:sp modelId="{BA84022C-9FEE-4E65-AC48-A980E9497F73}">
      <dsp:nvSpPr>
        <dsp:cNvPr id="0" name=""/>
        <dsp:cNvSpPr/>
      </dsp:nvSpPr>
      <dsp:spPr>
        <a:xfrm>
          <a:off x="0" y="294917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8FB2-8D42-416B-B0F5-D2F05E57A8E5}">
      <dsp:nvSpPr>
        <dsp:cNvPr id="0" name=""/>
        <dsp:cNvSpPr/>
      </dsp:nvSpPr>
      <dsp:spPr>
        <a:xfrm>
          <a:off x="0" y="294917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Sarwar B.. Karypis G., Konstan J., Riedl J., Item-Based Collaborative Filtering Recommendation Algorithms, Proc. 10th International World Wide Web Conference, 2001 </a:t>
          </a:r>
          <a:endParaRPr lang="en-US" sz="1200" kern="1200"/>
        </a:p>
      </dsp:txBody>
      <dsp:txXfrm>
        <a:off x="0" y="2949178"/>
        <a:ext cx="7823577" cy="491089"/>
      </dsp:txXfrm>
    </dsp:sp>
    <dsp:sp modelId="{6070DB76-AEFC-42C2-B955-4BBBCE38AF64}">
      <dsp:nvSpPr>
        <dsp:cNvPr id="0" name=""/>
        <dsp:cNvSpPr/>
      </dsp:nvSpPr>
      <dsp:spPr>
        <a:xfrm>
          <a:off x="0" y="344026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E3DB2-3459-468C-92E3-3E70B6303F4C}">
      <dsp:nvSpPr>
        <dsp:cNvPr id="0" name=""/>
        <dsp:cNvSpPr/>
      </dsp:nvSpPr>
      <dsp:spPr>
        <a:xfrm>
          <a:off x="0" y="344026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Koren Y., Bell R., Volinsky C., Matrix factorization techniques for recommender systems, Computer, 2009 </a:t>
          </a:r>
          <a:endParaRPr lang="en-US" sz="1200" kern="1200"/>
        </a:p>
      </dsp:txBody>
      <dsp:txXfrm>
        <a:off x="0" y="3440268"/>
        <a:ext cx="7823577" cy="491089"/>
      </dsp:txXfrm>
    </dsp:sp>
    <dsp:sp modelId="{07CFE940-D5AF-4177-96E7-A588D86DD681}">
      <dsp:nvSpPr>
        <dsp:cNvPr id="0" name=""/>
        <dsp:cNvSpPr/>
      </dsp:nvSpPr>
      <dsp:spPr>
        <a:xfrm>
          <a:off x="0" y="393135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8804-04AB-4DFD-9159-A3F0A6A37E75}">
      <dsp:nvSpPr>
        <dsp:cNvPr id="0" name=""/>
        <dsp:cNvSpPr/>
      </dsp:nvSpPr>
      <dsp:spPr>
        <a:xfrm>
          <a:off x="0" y="393135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Gomez-Uribe C., Hunt N., The Netflix Recommender System: Algorithms, Business Value, and Innovation, ACM Trans. Manage. Inf. Syst., 2015 </a:t>
          </a:r>
          <a:endParaRPr lang="en-US" sz="1200" kern="1200"/>
        </a:p>
      </dsp:txBody>
      <dsp:txXfrm>
        <a:off x="0" y="3931358"/>
        <a:ext cx="7823577" cy="491089"/>
      </dsp:txXfrm>
    </dsp:sp>
    <dsp:sp modelId="{3845346F-0CC8-444C-A4F1-F1ECE572E7F2}">
      <dsp:nvSpPr>
        <dsp:cNvPr id="0" name=""/>
        <dsp:cNvSpPr/>
      </dsp:nvSpPr>
      <dsp:spPr>
        <a:xfrm>
          <a:off x="0" y="442244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C32A-72F4-441A-9F81-052B634FBE68}">
      <dsp:nvSpPr>
        <dsp:cNvPr id="0" name=""/>
        <dsp:cNvSpPr/>
      </dsp:nvSpPr>
      <dsp:spPr>
        <a:xfrm>
          <a:off x="0" y="442244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He X., Liao L., Zhang H., Nie L., Hu X., Chua T., Neural collaborative filtering, International World Wide Web Conference Committee, 2017 </a:t>
          </a:r>
          <a:endParaRPr lang="en-US" sz="1200" kern="1200"/>
        </a:p>
      </dsp:txBody>
      <dsp:txXfrm>
        <a:off x="0" y="4422448"/>
        <a:ext cx="7823577" cy="491089"/>
      </dsp:txXfrm>
    </dsp:sp>
    <dsp:sp modelId="{7976E6E9-9D0C-47CF-9BAB-7E2F8A2544FE}">
      <dsp:nvSpPr>
        <dsp:cNvPr id="0" name=""/>
        <dsp:cNvSpPr/>
      </dsp:nvSpPr>
      <dsp:spPr>
        <a:xfrm>
          <a:off x="0" y="4913537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1FB7-3277-41A5-8223-C228AC13877E}">
      <dsp:nvSpPr>
        <dsp:cNvPr id="0" name=""/>
        <dsp:cNvSpPr/>
      </dsp:nvSpPr>
      <dsp:spPr>
        <a:xfrm>
          <a:off x="0" y="4913537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Covington P., Adams J., Sargin E., Deep Neural Networks for YouTube Recommendations, RecSys ’16, 2016 </a:t>
          </a:r>
          <a:endParaRPr lang="en-US" sz="1200" kern="1200"/>
        </a:p>
      </dsp:txBody>
      <dsp:txXfrm>
        <a:off x="0" y="4913537"/>
        <a:ext cx="7823577" cy="491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D9DFC-0055-49A4-9039-169A8D710967}">
      <dsp:nvSpPr>
        <dsp:cNvPr id="0" name=""/>
        <dsp:cNvSpPr/>
      </dsp:nvSpPr>
      <dsp:spPr>
        <a:xfrm>
          <a:off x="0" y="3566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eCommerce:</a:t>
          </a:r>
          <a:endParaRPr lang="en-US" sz="1600" kern="1200"/>
        </a:p>
      </dsp:txBody>
      <dsp:txXfrm>
        <a:off x="17086" y="20652"/>
        <a:ext cx="2297540" cy="315843"/>
      </dsp:txXfrm>
    </dsp:sp>
    <dsp:sp modelId="{1EB2A5EA-07D2-4DAF-8868-992F44AD9374}">
      <dsp:nvSpPr>
        <dsp:cNvPr id="0" name=""/>
        <dsp:cNvSpPr/>
      </dsp:nvSpPr>
      <dsp:spPr>
        <a:xfrm>
          <a:off x="0" y="353581"/>
          <a:ext cx="2331712" cy="41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Amazon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Allegro</a:t>
          </a:r>
          <a:endParaRPr lang="en-US" sz="1400" kern="1200"/>
        </a:p>
      </dsp:txBody>
      <dsp:txXfrm>
        <a:off x="0" y="353581"/>
        <a:ext cx="2331712" cy="417695"/>
      </dsp:txXfrm>
    </dsp:sp>
    <dsp:sp modelId="{E78C3436-4D35-4D7A-99D9-D8CF6FBA7A89}">
      <dsp:nvSpPr>
        <dsp:cNvPr id="0" name=""/>
        <dsp:cNvSpPr/>
      </dsp:nvSpPr>
      <dsp:spPr>
        <a:xfrm>
          <a:off x="0" y="771277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Multimedia:</a:t>
          </a:r>
          <a:endParaRPr lang="en-US" sz="1600" kern="1200"/>
        </a:p>
      </dsp:txBody>
      <dsp:txXfrm>
        <a:off x="17086" y="788363"/>
        <a:ext cx="2297540" cy="315843"/>
      </dsp:txXfrm>
    </dsp:sp>
    <dsp:sp modelId="{EC746EB3-EBE7-455D-9128-3C74DA852FA8}">
      <dsp:nvSpPr>
        <dsp:cNvPr id="0" name=""/>
        <dsp:cNvSpPr/>
      </dsp:nvSpPr>
      <dsp:spPr>
        <a:xfrm>
          <a:off x="0" y="1121292"/>
          <a:ext cx="2331712" cy="64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YouTube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Netflix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/>
            <a:t>Spotify</a:t>
          </a:r>
          <a:endParaRPr lang="en-US" sz="1400" kern="1200"/>
        </a:p>
      </dsp:txBody>
      <dsp:txXfrm>
        <a:off x="0" y="1121292"/>
        <a:ext cx="2331712" cy="641113"/>
      </dsp:txXfrm>
    </dsp:sp>
    <dsp:sp modelId="{5F019E3F-94B6-427C-A230-9D1E64096A62}">
      <dsp:nvSpPr>
        <dsp:cNvPr id="0" name=""/>
        <dsp:cNvSpPr/>
      </dsp:nvSpPr>
      <dsp:spPr>
        <a:xfrm>
          <a:off x="0" y="1762405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Social media</a:t>
          </a:r>
          <a:endParaRPr lang="en-US" sz="1600" kern="1200"/>
        </a:p>
      </dsp:txBody>
      <dsp:txXfrm>
        <a:off x="17086" y="1779491"/>
        <a:ext cx="2297540" cy="315843"/>
      </dsp:txXfrm>
    </dsp:sp>
    <dsp:sp modelId="{85924A07-C291-4A72-B769-D61329CAB33F}">
      <dsp:nvSpPr>
        <dsp:cNvPr id="0" name=""/>
        <dsp:cNvSpPr/>
      </dsp:nvSpPr>
      <dsp:spPr>
        <a:xfrm>
          <a:off x="0" y="2112421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Facebook</a:t>
          </a:r>
          <a:endParaRPr lang="en-US" sz="1600" kern="1200"/>
        </a:p>
      </dsp:txBody>
      <dsp:txXfrm>
        <a:off x="0" y="2112421"/>
        <a:ext cx="2331712" cy="237989"/>
      </dsp:txXfrm>
    </dsp:sp>
    <dsp:sp modelId="{7AF2B068-C606-42B7-BF76-BC509A2B6D83}">
      <dsp:nvSpPr>
        <dsp:cNvPr id="0" name=""/>
        <dsp:cNvSpPr/>
      </dsp:nvSpPr>
      <dsp:spPr>
        <a:xfrm>
          <a:off x="0" y="2350410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News</a:t>
          </a:r>
          <a:endParaRPr lang="en-US" sz="1600" kern="1200"/>
        </a:p>
      </dsp:txBody>
      <dsp:txXfrm>
        <a:off x="17086" y="2367496"/>
        <a:ext cx="2297540" cy="315843"/>
      </dsp:txXfrm>
    </dsp:sp>
    <dsp:sp modelId="{D1322195-DECB-4A48-A272-00C018A53179}">
      <dsp:nvSpPr>
        <dsp:cNvPr id="0" name=""/>
        <dsp:cNvSpPr/>
      </dsp:nvSpPr>
      <dsp:spPr>
        <a:xfrm>
          <a:off x="0" y="2700425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Google Discover</a:t>
          </a:r>
          <a:endParaRPr lang="en-US" sz="1600" kern="1200"/>
        </a:p>
      </dsp:txBody>
      <dsp:txXfrm>
        <a:off x="0" y="2700425"/>
        <a:ext cx="2331712" cy="237989"/>
      </dsp:txXfrm>
    </dsp:sp>
    <dsp:sp modelId="{93656C3B-A4CD-4C5B-9F9E-B3A9485568D0}">
      <dsp:nvSpPr>
        <dsp:cNvPr id="0" name=""/>
        <dsp:cNvSpPr/>
      </dsp:nvSpPr>
      <dsp:spPr>
        <a:xfrm>
          <a:off x="0" y="2938414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Job recommendations</a:t>
          </a:r>
          <a:endParaRPr lang="en-US" sz="1600" kern="1200"/>
        </a:p>
      </dsp:txBody>
      <dsp:txXfrm>
        <a:off x="17086" y="2955500"/>
        <a:ext cx="2297540" cy="315843"/>
      </dsp:txXfrm>
    </dsp:sp>
    <dsp:sp modelId="{7A4054B6-7A55-408C-888E-8717F6F71C68}">
      <dsp:nvSpPr>
        <dsp:cNvPr id="0" name=""/>
        <dsp:cNvSpPr/>
      </dsp:nvSpPr>
      <dsp:spPr>
        <a:xfrm>
          <a:off x="0" y="3288429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OLX</a:t>
          </a:r>
          <a:endParaRPr lang="en-US" sz="1600" kern="1200"/>
        </a:p>
      </dsp:txBody>
      <dsp:txXfrm>
        <a:off x="0" y="3288429"/>
        <a:ext cx="2331712" cy="237989"/>
      </dsp:txXfrm>
    </dsp:sp>
    <dsp:sp modelId="{E0C7F872-2E2D-4046-B591-2A34AFB6F567}">
      <dsp:nvSpPr>
        <dsp:cNvPr id="0" name=""/>
        <dsp:cNvSpPr/>
      </dsp:nvSpPr>
      <dsp:spPr>
        <a:xfrm>
          <a:off x="0" y="352641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(E-)Learning</a:t>
          </a:r>
          <a:endParaRPr lang="en-US" sz="1600" kern="1200"/>
        </a:p>
      </dsp:txBody>
      <dsp:txXfrm>
        <a:off x="17086" y="3543505"/>
        <a:ext cx="2297540" cy="315843"/>
      </dsp:txXfrm>
    </dsp:sp>
    <dsp:sp modelId="{6F729ED1-A308-42C6-8543-13DCEF159901}">
      <dsp:nvSpPr>
        <dsp:cNvPr id="0" name=""/>
        <dsp:cNvSpPr/>
      </dsp:nvSpPr>
      <dsp:spPr>
        <a:xfrm>
          <a:off x="0" y="388994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E-Government</a:t>
          </a:r>
          <a:endParaRPr lang="en-US" sz="1600" kern="1200"/>
        </a:p>
      </dsp:txBody>
      <dsp:txXfrm>
        <a:off x="17086" y="3907035"/>
        <a:ext cx="2297540" cy="315843"/>
      </dsp:txXfrm>
    </dsp:sp>
    <dsp:sp modelId="{1C72ADCC-18BD-44CD-BE9C-15068934213D}">
      <dsp:nvSpPr>
        <dsp:cNvPr id="0" name=""/>
        <dsp:cNvSpPr/>
      </dsp:nvSpPr>
      <dsp:spPr>
        <a:xfrm>
          <a:off x="0" y="425347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Tourism</a:t>
          </a:r>
          <a:endParaRPr lang="en-US" sz="1600" kern="1200"/>
        </a:p>
      </dsp:txBody>
      <dsp:txXfrm>
        <a:off x="17086" y="4270565"/>
        <a:ext cx="2297540" cy="315843"/>
      </dsp:txXfrm>
    </dsp:sp>
    <dsp:sp modelId="{75071FFB-A380-4557-9C03-671232A890F8}">
      <dsp:nvSpPr>
        <dsp:cNvPr id="0" name=""/>
        <dsp:cNvSpPr/>
      </dsp:nvSpPr>
      <dsp:spPr>
        <a:xfrm>
          <a:off x="0" y="461700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Personal assistants</a:t>
          </a:r>
          <a:endParaRPr lang="en-US" sz="1600" kern="1200"/>
        </a:p>
      </dsp:txBody>
      <dsp:txXfrm>
        <a:off x="17086" y="4634095"/>
        <a:ext cx="2297540" cy="315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2AE9-DFFF-40B7-96F6-BD1AEB94DEFB}">
      <dsp:nvSpPr>
        <dsp:cNvPr id="0" name=""/>
        <dsp:cNvSpPr/>
      </dsp:nvSpPr>
      <dsp:spPr>
        <a:xfrm>
          <a:off x="2624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2990E-1624-407A-B3A3-F4C31E020F46}">
      <dsp:nvSpPr>
        <dsp:cNvPr id="0" name=""/>
        <dsp:cNvSpPr/>
      </dsp:nvSpPr>
      <dsp:spPr>
        <a:xfrm>
          <a:off x="2624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5DB8-EB05-4B5B-8DEB-262404E52F7E}">
      <dsp:nvSpPr>
        <dsp:cNvPr id="0" name=""/>
        <dsp:cNvSpPr/>
      </dsp:nvSpPr>
      <dsp:spPr>
        <a:xfrm>
          <a:off x="2624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Interactions</a:t>
          </a:r>
          <a:endParaRPr lang="en-US" sz="1400" kern="1200"/>
        </a:p>
      </dsp:txBody>
      <dsp:txXfrm>
        <a:off x="2624" y="0"/>
        <a:ext cx="2010475" cy="424901"/>
      </dsp:txXfrm>
    </dsp:sp>
    <dsp:sp modelId="{E75254D6-D709-4262-9E23-4055E09568A2}">
      <dsp:nvSpPr>
        <dsp:cNvPr id="0" name=""/>
        <dsp:cNvSpPr/>
      </dsp:nvSpPr>
      <dsp:spPr>
        <a:xfrm>
          <a:off x="2624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138C5-B60B-4234-9E61-0C1003E6536B}">
      <dsp:nvSpPr>
        <dsp:cNvPr id="0" name=""/>
        <dsp:cNvSpPr/>
      </dsp:nvSpPr>
      <dsp:spPr>
        <a:xfrm>
          <a:off x="143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Bought/watched or not</a:t>
          </a:r>
          <a:endParaRPr lang="en-US" sz="1050" kern="1200"/>
        </a:p>
      </dsp:txBody>
      <dsp:txXfrm>
        <a:off x="143357" y="759717"/>
        <a:ext cx="1869742" cy="344273"/>
      </dsp:txXfrm>
    </dsp:sp>
    <dsp:sp modelId="{8E8808C1-2C9F-491E-BF9D-0603083AE76C}">
      <dsp:nvSpPr>
        <dsp:cNvPr id="0" name=""/>
        <dsp:cNvSpPr/>
      </dsp:nvSpPr>
      <dsp:spPr>
        <a:xfrm>
          <a:off x="2624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C1C56-EF06-4AA1-B38A-9C73EC1CF8A3}">
      <dsp:nvSpPr>
        <dsp:cNvPr id="0" name=""/>
        <dsp:cNvSpPr/>
      </dsp:nvSpPr>
      <dsp:spPr>
        <a:xfrm>
          <a:off x="143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Number of bought items</a:t>
          </a:r>
          <a:endParaRPr lang="en-US" sz="1050" kern="1200"/>
        </a:p>
      </dsp:txBody>
      <dsp:txXfrm>
        <a:off x="143357" y="1103990"/>
        <a:ext cx="1869742" cy="344273"/>
      </dsp:txXfrm>
    </dsp:sp>
    <dsp:sp modelId="{4E32FC34-8FFF-4A6F-B0E1-58280631F489}">
      <dsp:nvSpPr>
        <dsp:cNvPr id="0" name=""/>
        <dsp:cNvSpPr/>
      </dsp:nvSpPr>
      <dsp:spPr>
        <a:xfrm>
          <a:off x="2624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A23FD-8B5F-4555-A09F-4FBB727CBF52}">
      <dsp:nvSpPr>
        <dsp:cNvPr id="0" name=""/>
        <dsp:cNvSpPr/>
      </dsp:nvSpPr>
      <dsp:spPr>
        <a:xfrm>
          <a:off x="143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Rating</a:t>
          </a:r>
          <a:endParaRPr lang="en-US" sz="1050" kern="1200"/>
        </a:p>
      </dsp:txBody>
      <dsp:txXfrm>
        <a:off x="143357" y="1448263"/>
        <a:ext cx="1869742" cy="344273"/>
      </dsp:txXfrm>
    </dsp:sp>
    <dsp:sp modelId="{8377F2BF-27CD-4D33-AF70-51A6C8AD0D62}">
      <dsp:nvSpPr>
        <dsp:cNvPr id="0" name=""/>
        <dsp:cNvSpPr/>
      </dsp:nvSpPr>
      <dsp:spPr>
        <a:xfrm>
          <a:off x="2113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5BF6-5095-4B53-AA8E-B5892A4F81F2}">
      <dsp:nvSpPr>
        <dsp:cNvPr id="0" name=""/>
        <dsp:cNvSpPr/>
      </dsp:nvSpPr>
      <dsp:spPr>
        <a:xfrm>
          <a:off x="2113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3EE90-29F8-421F-9BA1-FCB1646EC612}">
      <dsp:nvSpPr>
        <dsp:cNvPr id="0" name=""/>
        <dsp:cNvSpPr/>
      </dsp:nvSpPr>
      <dsp:spPr>
        <a:xfrm>
          <a:off x="2113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User characteristics</a:t>
          </a:r>
          <a:endParaRPr lang="en-US" sz="1400" kern="1200"/>
        </a:p>
      </dsp:txBody>
      <dsp:txXfrm>
        <a:off x="2113623" y="0"/>
        <a:ext cx="2010475" cy="424901"/>
      </dsp:txXfrm>
    </dsp:sp>
    <dsp:sp modelId="{F299A6C1-2735-4536-B492-6ADEE7786A8C}">
      <dsp:nvSpPr>
        <dsp:cNvPr id="0" name=""/>
        <dsp:cNvSpPr/>
      </dsp:nvSpPr>
      <dsp:spPr>
        <a:xfrm>
          <a:off x="2113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782DA-F372-468B-9A6A-505AAFC80E6E}">
      <dsp:nvSpPr>
        <dsp:cNvPr id="0" name=""/>
        <dsp:cNvSpPr/>
      </dsp:nvSpPr>
      <dsp:spPr>
        <a:xfrm>
          <a:off x="2254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Gender</a:t>
          </a:r>
          <a:endParaRPr lang="en-US" sz="1050" kern="1200"/>
        </a:p>
      </dsp:txBody>
      <dsp:txXfrm>
        <a:off x="2254357" y="759717"/>
        <a:ext cx="1869742" cy="344273"/>
      </dsp:txXfrm>
    </dsp:sp>
    <dsp:sp modelId="{8582532A-AAA5-402C-B2E6-1315BF1070AF}">
      <dsp:nvSpPr>
        <dsp:cNvPr id="0" name=""/>
        <dsp:cNvSpPr/>
      </dsp:nvSpPr>
      <dsp:spPr>
        <a:xfrm>
          <a:off x="2113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BF40F-53A0-4D65-B3E2-7BEA0C1B6EAE}">
      <dsp:nvSpPr>
        <dsp:cNvPr id="0" name=""/>
        <dsp:cNvSpPr/>
      </dsp:nvSpPr>
      <dsp:spPr>
        <a:xfrm>
          <a:off x="2254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Age</a:t>
          </a:r>
          <a:endParaRPr lang="en-US" sz="1050" kern="1200"/>
        </a:p>
      </dsp:txBody>
      <dsp:txXfrm>
        <a:off x="2254357" y="1103990"/>
        <a:ext cx="1869742" cy="344273"/>
      </dsp:txXfrm>
    </dsp:sp>
    <dsp:sp modelId="{AFEAD6F9-EE7C-48AC-96C2-AAC516D695B3}">
      <dsp:nvSpPr>
        <dsp:cNvPr id="0" name=""/>
        <dsp:cNvSpPr/>
      </dsp:nvSpPr>
      <dsp:spPr>
        <a:xfrm>
          <a:off x="2113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B2518-2C61-46EA-BFCD-2F7C1DCA3A5B}">
      <dsp:nvSpPr>
        <dsp:cNvPr id="0" name=""/>
        <dsp:cNvSpPr/>
      </dsp:nvSpPr>
      <dsp:spPr>
        <a:xfrm>
          <a:off x="2254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Location</a:t>
          </a:r>
          <a:endParaRPr lang="en-US" sz="1050" kern="1200"/>
        </a:p>
      </dsp:txBody>
      <dsp:txXfrm>
        <a:off x="2254357" y="1448263"/>
        <a:ext cx="1869742" cy="344273"/>
      </dsp:txXfrm>
    </dsp:sp>
    <dsp:sp modelId="{B0D430B5-E616-42F2-80B9-047E1049A2DE}">
      <dsp:nvSpPr>
        <dsp:cNvPr id="0" name=""/>
        <dsp:cNvSpPr/>
      </dsp:nvSpPr>
      <dsp:spPr>
        <a:xfrm>
          <a:off x="2113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D0C50-E5D2-4275-AEBE-E175C81ABF0A}">
      <dsp:nvSpPr>
        <dsp:cNvPr id="0" name=""/>
        <dsp:cNvSpPr/>
      </dsp:nvSpPr>
      <dsp:spPr>
        <a:xfrm>
          <a:off x="2254357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Personal interests</a:t>
          </a:r>
          <a:endParaRPr lang="en-US" sz="1050" kern="1200"/>
        </a:p>
      </dsp:txBody>
      <dsp:txXfrm>
        <a:off x="2254357" y="1792537"/>
        <a:ext cx="1869742" cy="344273"/>
      </dsp:txXfrm>
    </dsp:sp>
    <dsp:sp modelId="{708201A9-1DB4-4773-8134-9FF5BDA62D02}">
      <dsp:nvSpPr>
        <dsp:cNvPr id="0" name=""/>
        <dsp:cNvSpPr/>
      </dsp:nvSpPr>
      <dsp:spPr>
        <a:xfrm>
          <a:off x="4224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4A556-37A7-4BDB-BD35-81E5163BDFEA}">
      <dsp:nvSpPr>
        <dsp:cNvPr id="0" name=""/>
        <dsp:cNvSpPr/>
      </dsp:nvSpPr>
      <dsp:spPr>
        <a:xfrm>
          <a:off x="4224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10EB-26C7-4DA2-A42C-6CCF5B011901}">
      <dsp:nvSpPr>
        <dsp:cNvPr id="0" name=""/>
        <dsp:cNvSpPr/>
      </dsp:nvSpPr>
      <dsp:spPr>
        <a:xfrm>
          <a:off x="4224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Item features</a:t>
          </a:r>
          <a:endParaRPr lang="en-US" sz="1400" kern="1200"/>
        </a:p>
      </dsp:txBody>
      <dsp:txXfrm>
        <a:off x="4224623" y="0"/>
        <a:ext cx="2010475" cy="424901"/>
      </dsp:txXfrm>
    </dsp:sp>
    <dsp:sp modelId="{043BD5B3-8AAE-4780-9C9C-8C762BA7BA16}">
      <dsp:nvSpPr>
        <dsp:cNvPr id="0" name=""/>
        <dsp:cNvSpPr/>
      </dsp:nvSpPr>
      <dsp:spPr>
        <a:xfrm>
          <a:off x="4224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B3D82-59F0-4244-979B-3A8589F442E6}">
      <dsp:nvSpPr>
        <dsp:cNvPr id="0" name=""/>
        <dsp:cNvSpPr/>
      </dsp:nvSpPr>
      <dsp:spPr>
        <a:xfrm>
          <a:off x="4365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Category/genre</a:t>
          </a:r>
          <a:endParaRPr lang="en-US" sz="1050" kern="1200"/>
        </a:p>
      </dsp:txBody>
      <dsp:txXfrm>
        <a:off x="4365356" y="759717"/>
        <a:ext cx="1869742" cy="344273"/>
      </dsp:txXfrm>
    </dsp:sp>
    <dsp:sp modelId="{CC76C187-B008-48F1-A325-A863C65F02F1}">
      <dsp:nvSpPr>
        <dsp:cNvPr id="0" name=""/>
        <dsp:cNvSpPr/>
      </dsp:nvSpPr>
      <dsp:spPr>
        <a:xfrm>
          <a:off x="4224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CDEC-C415-458C-9919-8D055A99C4F9}">
      <dsp:nvSpPr>
        <dsp:cNvPr id="0" name=""/>
        <dsp:cNvSpPr/>
      </dsp:nvSpPr>
      <dsp:spPr>
        <a:xfrm>
          <a:off x="4365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Price</a:t>
          </a:r>
          <a:endParaRPr lang="en-US" sz="1050" kern="1200"/>
        </a:p>
      </dsp:txBody>
      <dsp:txXfrm>
        <a:off x="4365356" y="1103990"/>
        <a:ext cx="1869742" cy="344273"/>
      </dsp:txXfrm>
    </dsp:sp>
    <dsp:sp modelId="{B255039D-6BD7-4566-9D1D-562F22A8B468}">
      <dsp:nvSpPr>
        <dsp:cNvPr id="0" name=""/>
        <dsp:cNvSpPr/>
      </dsp:nvSpPr>
      <dsp:spPr>
        <a:xfrm>
          <a:off x="4224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F30F-84C8-4254-82C8-FF91094F7E00}">
      <dsp:nvSpPr>
        <dsp:cNvPr id="0" name=""/>
        <dsp:cNvSpPr/>
      </dsp:nvSpPr>
      <dsp:spPr>
        <a:xfrm>
          <a:off x="4365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Reviews</a:t>
          </a:r>
          <a:endParaRPr lang="en-US" sz="1050" kern="1200"/>
        </a:p>
      </dsp:txBody>
      <dsp:txXfrm>
        <a:off x="4365356" y="1448263"/>
        <a:ext cx="1869742" cy="344273"/>
      </dsp:txXfrm>
    </dsp:sp>
    <dsp:sp modelId="{B3083A04-55C1-464E-BEBD-8EB5210698EB}">
      <dsp:nvSpPr>
        <dsp:cNvPr id="0" name=""/>
        <dsp:cNvSpPr/>
      </dsp:nvSpPr>
      <dsp:spPr>
        <a:xfrm>
          <a:off x="4224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88BB-25E1-490D-BF19-313496AE3CA8}">
      <dsp:nvSpPr>
        <dsp:cNvPr id="0" name=""/>
        <dsp:cNvSpPr/>
      </dsp:nvSpPr>
      <dsp:spPr>
        <a:xfrm>
          <a:off x="4365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Movie length</a:t>
          </a:r>
          <a:endParaRPr lang="en-US" sz="1050" kern="1200"/>
        </a:p>
      </dsp:txBody>
      <dsp:txXfrm>
        <a:off x="4365356" y="1792537"/>
        <a:ext cx="1869742" cy="344273"/>
      </dsp:txXfrm>
    </dsp:sp>
    <dsp:sp modelId="{176DD5DF-2411-4CFA-8A93-B517E3BDAF6A}">
      <dsp:nvSpPr>
        <dsp:cNvPr id="0" name=""/>
        <dsp:cNvSpPr/>
      </dsp:nvSpPr>
      <dsp:spPr>
        <a:xfrm>
          <a:off x="4224623" y="223510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16FE-A711-45BA-8B4B-CEF24FA6B045}">
      <dsp:nvSpPr>
        <dsp:cNvPr id="0" name=""/>
        <dsp:cNvSpPr/>
      </dsp:nvSpPr>
      <dsp:spPr>
        <a:xfrm>
          <a:off x="4365356" y="213681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Actors</a:t>
          </a:r>
          <a:endParaRPr lang="en-US" sz="1050" kern="1200"/>
        </a:p>
      </dsp:txBody>
      <dsp:txXfrm>
        <a:off x="4365356" y="2136810"/>
        <a:ext cx="1869742" cy="344273"/>
      </dsp:txXfrm>
    </dsp:sp>
    <dsp:sp modelId="{296A3567-39C3-488D-8849-7A7DBC7D7A4E}">
      <dsp:nvSpPr>
        <dsp:cNvPr id="0" name=""/>
        <dsp:cNvSpPr/>
      </dsp:nvSpPr>
      <dsp:spPr>
        <a:xfrm>
          <a:off x="4224623" y="257937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9E9A-51AF-4DE9-ADDA-BD830C408DCE}">
      <dsp:nvSpPr>
        <dsp:cNvPr id="0" name=""/>
        <dsp:cNvSpPr/>
      </dsp:nvSpPr>
      <dsp:spPr>
        <a:xfrm>
          <a:off x="4365356" y="248108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Producer/seller/channel</a:t>
          </a:r>
          <a:endParaRPr lang="en-US" sz="1050" kern="1200"/>
        </a:p>
      </dsp:txBody>
      <dsp:txXfrm>
        <a:off x="4365356" y="2481083"/>
        <a:ext cx="1869742" cy="344273"/>
      </dsp:txXfrm>
    </dsp:sp>
    <dsp:sp modelId="{137BEB82-B383-47CC-B02C-F9BD0CCA5B4E}">
      <dsp:nvSpPr>
        <dsp:cNvPr id="0" name=""/>
        <dsp:cNvSpPr/>
      </dsp:nvSpPr>
      <dsp:spPr>
        <a:xfrm>
          <a:off x="6335622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2839-0CCC-4BFC-9F3D-8DEFD5DD90B0}">
      <dsp:nvSpPr>
        <dsp:cNvPr id="0" name=""/>
        <dsp:cNvSpPr/>
      </dsp:nvSpPr>
      <dsp:spPr>
        <a:xfrm>
          <a:off x="6335622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9CF85-9D54-484A-BCE6-CB32DA551734}">
      <dsp:nvSpPr>
        <dsp:cNvPr id="0" name=""/>
        <dsp:cNvSpPr/>
      </dsp:nvSpPr>
      <dsp:spPr>
        <a:xfrm>
          <a:off x="6335622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Context</a:t>
          </a:r>
          <a:endParaRPr lang="en-US" sz="1400" kern="1200"/>
        </a:p>
      </dsp:txBody>
      <dsp:txXfrm>
        <a:off x="6335622" y="0"/>
        <a:ext cx="2010475" cy="424901"/>
      </dsp:txXfrm>
    </dsp:sp>
    <dsp:sp modelId="{68FCD78C-7F09-43DD-B5C9-F8CE21E4C948}">
      <dsp:nvSpPr>
        <dsp:cNvPr id="0" name=""/>
        <dsp:cNvSpPr/>
      </dsp:nvSpPr>
      <dsp:spPr>
        <a:xfrm>
          <a:off x="6335622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12FDE-8C40-4477-9C74-A46EEB24B52D}">
      <dsp:nvSpPr>
        <dsp:cNvPr id="0" name=""/>
        <dsp:cNvSpPr/>
      </dsp:nvSpPr>
      <dsp:spPr>
        <a:xfrm>
          <a:off x="6476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of day, week, year</a:t>
          </a:r>
          <a:endParaRPr lang="en-US" sz="1050" kern="1200"/>
        </a:p>
      </dsp:txBody>
      <dsp:txXfrm>
        <a:off x="6476356" y="759717"/>
        <a:ext cx="1869742" cy="344273"/>
      </dsp:txXfrm>
    </dsp:sp>
    <dsp:sp modelId="{930B5716-E529-46F0-9B3C-8C4049731BCE}">
      <dsp:nvSpPr>
        <dsp:cNvPr id="0" name=""/>
        <dsp:cNvSpPr/>
      </dsp:nvSpPr>
      <dsp:spPr>
        <a:xfrm>
          <a:off x="6335622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C394E-992E-496F-A16E-0DF19EE42760}">
      <dsp:nvSpPr>
        <dsp:cNvPr id="0" name=""/>
        <dsp:cNvSpPr/>
      </dsp:nvSpPr>
      <dsp:spPr>
        <a:xfrm>
          <a:off x="6476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What the user bought/watched just before</a:t>
          </a:r>
          <a:endParaRPr lang="en-US" sz="1050" kern="1200"/>
        </a:p>
      </dsp:txBody>
      <dsp:txXfrm>
        <a:off x="6476356" y="1103990"/>
        <a:ext cx="1869742" cy="344273"/>
      </dsp:txXfrm>
    </dsp:sp>
    <dsp:sp modelId="{C67E6E9C-CADA-40E1-84AC-330F1CFB1A01}">
      <dsp:nvSpPr>
        <dsp:cNvPr id="0" name=""/>
        <dsp:cNvSpPr/>
      </dsp:nvSpPr>
      <dsp:spPr>
        <a:xfrm>
          <a:off x="6335622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17BD-8262-4D7E-BA1B-03581E80DDBC}">
      <dsp:nvSpPr>
        <dsp:cNvPr id="0" name=""/>
        <dsp:cNvSpPr/>
      </dsp:nvSpPr>
      <dsp:spPr>
        <a:xfrm>
          <a:off x="6476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since the last interaction</a:t>
          </a:r>
          <a:endParaRPr lang="en-US" sz="1050" kern="1200"/>
        </a:p>
      </dsp:txBody>
      <dsp:txXfrm>
        <a:off x="6476356" y="1448263"/>
        <a:ext cx="1869742" cy="344273"/>
      </dsp:txXfrm>
    </dsp:sp>
    <dsp:sp modelId="{016C6128-8363-47F9-9D2A-4C6A78C60928}">
      <dsp:nvSpPr>
        <dsp:cNvPr id="0" name=""/>
        <dsp:cNvSpPr/>
      </dsp:nvSpPr>
      <dsp:spPr>
        <a:xfrm>
          <a:off x="6335622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F429-8261-431C-B468-D8D870C85FC6}">
      <dsp:nvSpPr>
        <dsp:cNvPr id="0" name=""/>
        <dsp:cNvSpPr/>
      </dsp:nvSpPr>
      <dsp:spPr>
        <a:xfrm>
          <a:off x="6476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External events</a:t>
          </a:r>
          <a:endParaRPr lang="en-US" sz="1050" kern="1200"/>
        </a:p>
      </dsp:txBody>
      <dsp:txXfrm>
        <a:off x="6476356" y="1792537"/>
        <a:ext cx="1869742" cy="34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4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6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8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8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5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09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7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25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8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59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375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4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6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84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96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491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2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7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0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32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82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3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9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flix_Priz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amu.edu.pl/sci/course/view.php?id=17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iotrZiolo/recommender-systems-cla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290574" y="73152"/>
            <a:ext cx="7268209" cy="39021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pl-PL" sz="4000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2000">
                <a:latin typeface="Economica"/>
                <a:ea typeface="Economica"/>
                <a:cs typeface="Economica"/>
                <a:sym typeface="Economica"/>
              </a:rPr>
              <a:t> </a:t>
            </a:r>
            <a:br>
              <a:rPr lang="en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Recommender systems</a:t>
            </a:r>
            <a:b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lang="en">
              <a:solidFill>
                <a:srgbClr val="00B05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Examples of recommender systems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52A23A-75E7-4CE1-AEE8-67D5D1C3C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050125"/>
              </p:ext>
            </p:extLst>
          </p:nvPr>
        </p:nvGraphicFramePr>
        <p:xfrm>
          <a:off x="648881" y="1200864"/>
          <a:ext cx="2331712" cy="497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E9BE76-6749-431E-9936-845724C5F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287" y="3035177"/>
            <a:ext cx="3395541" cy="335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1CC8B-A85A-447F-AF3E-9324321E1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068" y="997225"/>
            <a:ext cx="4334609" cy="203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22445-131C-42E1-BDA0-D25248F5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076" y="3440838"/>
            <a:ext cx="1470611" cy="2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5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The Netflix Prize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8909-08A1-4E74-BF8C-0AFD4B1CD85F}"/>
              </a:ext>
            </a:extLst>
          </p:cNvPr>
          <p:cNvSpPr txBox="1"/>
          <p:nvPr/>
        </p:nvSpPr>
        <p:spPr>
          <a:xfrm>
            <a:off x="465992" y="931333"/>
            <a:ext cx="8006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Competition held between 2006 and 2009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Sparked large interest in the field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Data set of </a:t>
            </a:r>
            <a:r>
              <a:rPr lang="en-US" sz="1600"/>
              <a:t>100</a:t>
            </a:r>
            <a:r>
              <a:rPr lang="pl-PL" sz="1600"/>
              <a:t> </a:t>
            </a:r>
            <a:r>
              <a:rPr lang="en-US" sz="1600"/>
              <a:t>480</a:t>
            </a:r>
            <a:r>
              <a:rPr lang="pl-PL" sz="1600"/>
              <a:t> </a:t>
            </a:r>
            <a:r>
              <a:rPr lang="en-US" sz="1600"/>
              <a:t>507 ratings that 480</a:t>
            </a:r>
            <a:r>
              <a:rPr lang="pl-PL" sz="1600"/>
              <a:t> </a:t>
            </a:r>
            <a:r>
              <a:rPr lang="en-US" sz="1600"/>
              <a:t>189 users gave to 17</a:t>
            </a:r>
            <a:r>
              <a:rPr lang="pl-PL" sz="1600"/>
              <a:t> </a:t>
            </a:r>
            <a:r>
              <a:rPr lang="en-US" sz="1600"/>
              <a:t>770 movies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/>
              <a:t>Each training rating is a quadruplet of the form &lt;user, movie, date of grade, grade&gt;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The goal was to achieve the lowest RMSE on grade predictions on a test set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1 mln $ prize for beating the benchmark by 10% (target RMSE=0.8572)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50k$ every year for the best result if the final goal not achieved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Overall over 50 thousands teams took part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Won by BellKor’s Pragmatic Chaos on the 18 of September, 2009 (RMSE=0.8567)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Koren Y., Bell R., Volinsky C., Matrix factorization techniques for recommender systems, Computer, 2009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https://en.wikipedia.org/wiki/Netflix_Prize</a:t>
            </a:r>
            <a:endParaRPr lang="pl-PL" sz="1600">
              <a:solidFill>
                <a:srgbClr val="0070C0"/>
              </a:solidFill>
            </a:endParaRPr>
          </a:p>
        </p:txBody>
      </p:sp>
      <p:pic>
        <p:nvPicPr>
          <p:cNvPr id="1028" name="Picture 4" descr="Dolby Atmos now available on Netflix | What Hi-Fi?">
            <a:extLst>
              <a:ext uri="{FF2B5EF4-FFF2-40B4-BE49-F238E27FC236}">
                <a16:creationId xmlns:a16="http://schemas.microsoft.com/office/drawing/2014/main" id="{1717DDD5-2C9C-4BD0-A74B-32E731DF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54" y="115678"/>
            <a:ext cx="2680103" cy="14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6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Definition and goals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1BC36-1217-41F6-B84E-8EB1F1088CBA}"/>
              </a:ext>
            </a:extLst>
          </p:cNvPr>
          <p:cNvSpPr/>
          <p:nvPr/>
        </p:nvSpPr>
        <p:spPr>
          <a:xfrm flipH="1">
            <a:off x="763664" y="1148599"/>
            <a:ext cx="7616672" cy="1437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Definition: Recommender system</a:t>
            </a:r>
          </a:p>
          <a:p>
            <a:r>
              <a:rPr lang="en-US" sz="1600"/>
              <a:t>A recommender system calculates and provides relevant content to the user based</a:t>
            </a:r>
            <a:r>
              <a:rPr lang="pl-PL" sz="1600"/>
              <a:t> </a:t>
            </a:r>
            <a:r>
              <a:rPr lang="en-US" sz="1600"/>
              <a:t>on knowledge of the user, content, and interactions between </a:t>
            </a:r>
            <a:r>
              <a:rPr lang="pl-PL" sz="1600"/>
              <a:t>u</a:t>
            </a:r>
            <a:r>
              <a:rPr lang="en-US" sz="1600"/>
              <a:t>ser</a:t>
            </a:r>
            <a:r>
              <a:rPr lang="pl-PL" sz="1600"/>
              <a:t>s</a:t>
            </a:r>
            <a:r>
              <a:rPr lang="en-US" sz="1600"/>
              <a:t> and item</a:t>
            </a:r>
            <a:r>
              <a:rPr lang="pl-PL" sz="1600"/>
              <a:t>s</a:t>
            </a:r>
            <a:r>
              <a:rPr lang="en-US" sz="160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46992" y="2680276"/>
            <a:ext cx="7533344" cy="406204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50000"/>
              </a:lnSpc>
            </a:pPr>
            <a:r>
              <a:rPr lang="pl-PL" sz="1600" b="1"/>
              <a:t>Goals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Business – maximize sales/watch time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Relevance – provide meaningful choices among millions of options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Diversity – expose long-tail products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Serendipity – match people with products they might not even be aware of</a:t>
            </a:r>
            <a:endParaRPr lang="en-US" sz="1600"/>
          </a:p>
          <a:p>
            <a:pPr lvl="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Challenges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55784" y="1709798"/>
            <a:ext cx="5360377" cy="3438403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High hit ratio/accuracy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Scalability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Fast updating (after each user action)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Sparsity (even 99.9% unknown interactions)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Cold-start problem (user and entire system)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0E222-5C52-4C97-9ED4-B8EA1AA3E588}"/>
              </a:ext>
            </a:extLst>
          </p:cNvPr>
          <p:cNvSpPr/>
          <p:nvPr/>
        </p:nvSpPr>
        <p:spPr>
          <a:xfrm>
            <a:off x="5495441" y="1709797"/>
            <a:ext cx="3525716" cy="343840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Implicit feedback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Long-tail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Changing preferences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Context awareness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Attack resistance</a:t>
            </a:r>
          </a:p>
          <a:p>
            <a:pPr lvl="0">
              <a:lnSpc>
                <a:spcPct val="250000"/>
              </a:lnSpc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Mathematical formulation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/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2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User-item rating/interaction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l-PL" sz="1600"/>
                  <a:t>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/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/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1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denotes the interaction of user u with item i. This interaction might be: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boolean indicating that a user bought or watched an item,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number of given items bought by a user,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rating the user has assigned to the item.</a:t>
                </a:r>
              </a:p>
              <a:p>
                <a:pPr lvl="0">
                  <a:lnSpc>
                    <a:spcPct val="150000"/>
                  </a:lnSpc>
                </a:pPr>
                <a:endParaRPr lang="pl-PL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  <a:blipFill>
                <a:blip r:embed="rId5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/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l-PL" sz="1600"/>
                  <a:t>In mathematical terms the recommender has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-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previous interactions, user characteristics, item features and context information (time, external events etc.).</a:t>
                </a:r>
                <a:endParaRPr lang="en-US" sz="160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54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Input data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4C0700-BA37-472C-B211-2B8870D6B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517391"/>
              </p:ext>
            </p:extLst>
          </p:nvPr>
        </p:nvGraphicFramePr>
        <p:xfrm>
          <a:off x="483577" y="1934308"/>
          <a:ext cx="8348723" cy="536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Explicit/implicit feedback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6EB87-6419-492E-86CE-6937B43C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209675"/>
            <a:ext cx="6762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Classification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77754-7CBF-4B58-89DA-0BC2C30A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421"/>
            <a:ext cx="9144000" cy="53110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161651-B243-46B2-B7B1-A17924FD4850}"/>
              </a:ext>
            </a:extLst>
          </p:cNvPr>
          <p:cNvSpPr/>
          <p:nvPr/>
        </p:nvSpPr>
        <p:spPr>
          <a:xfrm>
            <a:off x="87923" y="2857500"/>
            <a:ext cx="1811216" cy="122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Non-personalized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EF34D-1DC1-4C2F-8C10-E60532F0E463}"/>
              </a:ext>
            </a:extLst>
          </p:cNvPr>
          <p:cNvSpPr/>
          <p:nvPr/>
        </p:nvSpPr>
        <p:spPr>
          <a:xfrm flipH="1">
            <a:off x="763664" y="1148600"/>
            <a:ext cx="7616672" cy="1058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bought/watched the most and recommend it to every user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09D33-2592-4DDE-ADDC-393E6E5589F3}"/>
              </a:ext>
            </a:extLst>
          </p:cNvPr>
          <p:cNvSpPr/>
          <p:nvPr/>
        </p:nvSpPr>
        <p:spPr>
          <a:xfrm flipH="1">
            <a:off x="763664" y="4933504"/>
            <a:ext cx="7616672" cy="1528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Context-aware 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Create a model predicting the most popular item based on context data </a:t>
            </a:r>
            <a:br>
              <a:rPr lang="pl-PL" sz="1600"/>
            </a:br>
            <a:r>
              <a:rPr lang="pl-PL" sz="1600"/>
              <a:t>(e.g. day of week, Black Friday)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most appropriate offer for the given context and recommend it to the user</a:t>
            </a:r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8F37D-1E57-44E3-BB29-25147A7862EA}"/>
              </a:ext>
            </a:extLst>
          </p:cNvPr>
          <p:cNvSpPr/>
          <p:nvPr/>
        </p:nvSpPr>
        <p:spPr>
          <a:xfrm flipH="1">
            <a:off x="763664" y="2410234"/>
            <a:ext cx="7616672" cy="10582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Highest rated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rated highest and recommend it to every user</a:t>
            </a:r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480A35-F130-41CC-B049-B98C9DBD5714}"/>
              </a:ext>
            </a:extLst>
          </p:cNvPr>
          <p:cNvSpPr/>
          <p:nvPr/>
        </p:nvSpPr>
        <p:spPr>
          <a:xfrm flipH="1">
            <a:off x="763664" y="3671869"/>
            <a:ext cx="7616672" cy="105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Random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an item at random and recommend it to the user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3014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4045F-2955-40F4-9CF9-0F9A669D4982}"/>
              </a:ext>
            </a:extLst>
          </p:cNvPr>
          <p:cNvSpPr/>
          <p:nvPr/>
        </p:nvSpPr>
        <p:spPr>
          <a:xfrm flipH="1">
            <a:off x="763664" y="1148600"/>
            <a:ext cx="7616672" cy="88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Repeat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Recommend the item the user is buying most often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43CE86-1ED5-421B-9178-765D688FE967}"/>
              </a:ext>
            </a:extLst>
          </p:cNvPr>
          <p:cNvSpPr/>
          <p:nvPr/>
        </p:nvSpPr>
        <p:spPr>
          <a:xfrm flipH="1">
            <a:off x="763664" y="2256497"/>
            <a:ext cx="7616672" cy="13653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 in clusters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Cluster users based on their features (for instance with K-means)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every cluster find the most popular 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a given user recommend the most popular item for their cluster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/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Nearest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user prepare the interaction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(respective row from the interaction matrix)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Find nearest neighbours of a given user in the space of those vectors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popularity/average ratings for items bought/watched by those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Out of items bought/watched by those neighbours recommend the most popular/highest rated item the user hasn’t yet bought/watched</a:t>
                </a:r>
                <a:endParaRPr lang="en-US" sz="1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8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Idea behind Amazon, Netflix </a:t>
            </a:r>
            <a:br>
              <a:rPr lang="pl-PL" sz="2800" b="1">
                <a:latin typeface="Proxima Nova" panose="020B0604020202020204" charset="0"/>
              </a:rPr>
            </a:br>
            <a:r>
              <a:rPr lang="pl-PL" sz="2800" b="1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7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Amazon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B2F36-FD4C-4D5E-B5BC-D97D5382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0" y="3019425"/>
            <a:ext cx="6276975" cy="3609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/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Amazon recommender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conditional probabilities </a:t>
                </a:r>
                <a:r>
                  <a:rPr lang="en-US" sz="1600"/>
                  <a:t>– if a user bought item X what is the chance they will buy item Y</a:t>
                </a:r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take the set of all his purchases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other item look up its probability conditional on items from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Recommend items with the highest conditional probabilities</a:t>
                </a:r>
                <a:endParaRPr lang="en-US" sz="16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1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Netflix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/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:r>
                  <a:rPr lang="pl-PL" sz="1600" b="1"/>
                  <a:t>Netflix recommender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Take the 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Pose the predictive problem in the form </a:t>
                </a:r>
                <a:br>
                  <a:rPr lang="pl-PL" sz="16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Solve the above problem for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Stochastic Gradient Descent (SGD) or Alternating Least Squares (ALS)</a:t>
                </a:r>
                <a:endParaRPr lang="en-US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calculate the score for every item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and recommend the items with the highest score</a:t>
                </a:r>
                <a:endParaRPr lang="en-US" sz="16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83CECC-6342-49F9-AF70-8F396B45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08" y="4808291"/>
            <a:ext cx="207645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B288-2A5C-45D1-AE46-B8F4DB949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08" y="5838087"/>
            <a:ext cx="44100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7F836-0B26-4D4C-95C0-83BFC4CC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18" y="4873134"/>
            <a:ext cx="2990850" cy="400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33CE14-832D-4F79-994E-0C1552FB7BCB}"/>
              </a:ext>
            </a:extLst>
          </p:cNvPr>
          <p:cNvSpPr txBox="1"/>
          <p:nvPr/>
        </p:nvSpPr>
        <p:spPr>
          <a:xfrm>
            <a:off x="1282408" y="4530029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biases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66E7-B422-4EC4-9D0C-F16280763502}"/>
              </a:ext>
            </a:extLst>
          </p:cNvPr>
          <p:cNvSpPr txBox="1"/>
          <p:nvPr/>
        </p:nvSpPr>
        <p:spPr>
          <a:xfrm>
            <a:off x="5045518" y="4530922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time dependencies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82476-4A41-462F-B2C8-639C6E96ECD2}"/>
              </a:ext>
            </a:extLst>
          </p:cNvPr>
          <p:cNvSpPr txBox="1"/>
          <p:nvPr/>
        </p:nvSpPr>
        <p:spPr>
          <a:xfrm>
            <a:off x="1282408" y="5502471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3A1A1-27F2-4343-BFED-D1F06EAC5B2F}"/>
              </a:ext>
            </a:extLst>
          </p:cNvPr>
          <p:cNvSpPr/>
          <p:nvPr/>
        </p:nvSpPr>
        <p:spPr>
          <a:xfrm flipH="1">
            <a:off x="763662" y="992879"/>
            <a:ext cx="7616672" cy="17591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YouTube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Candidate Generation Network to choose a set of hundreds of candidate videos for a given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Ranking Network to score each of those candidates separately for this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Show recommended videos in the order of the above score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45262-364A-4475-AAF7-ABF41A45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79" y="2994146"/>
            <a:ext cx="538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8323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Candidate Generation network</a:t>
            </a:r>
            <a:endParaRPr lang="en" sz="2000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4DD6-FC7F-489B-804B-8354B2DD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42" y="884268"/>
            <a:ext cx="6913516" cy="57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Ranking network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1F86-6B5F-492C-B037-319CCEB4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31333"/>
            <a:ext cx="8520600" cy="54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About me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115877"/>
            <a:ext cx="78235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Piotr Zioło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PhD in functional analysis at Adam Mickiewicz University (2011)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Polish Academy of Sciences (2011-2016)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Glycol dehydration modeling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Optimization of fuel quality laboratory system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Algotrading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Data imputation in forest databases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RoomSage (2017-)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Bidding optimization on Google Ads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Personalized recommenders for hotels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Cooperation with </a:t>
            </a:r>
            <a:r>
              <a:rPr lang="pl-PL" sz="2000">
                <a:latin typeface="Proxima Nova" panose="020B0604020202020204" charset="0"/>
              </a:rPr>
              <a:t>Princeton University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Allegro Machine Learning Research (2021-)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B7E3621-8CAB-4757-AFE5-9B79AD70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88" y="3476317"/>
            <a:ext cx="1902469" cy="22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info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747383" y="1339363"/>
            <a:ext cx="7823577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25</a:t>
            </a:r>
            <a:r>
              <a:rPr lang="pl-PL" sz="2000" baseline="30000">
                <a:latin typeface="Proxima Nova" panose="020B0604020202020204" charset="0"/>
              </a:rPr>
              <a:t>th</a:t>
            </a:r>
            <a:r>
              <a:rPr lang="pl-PL" sz="2000">
                <a:latin typeface="Proxima Nova" panose="020B0604020202020204" charset="0"/>
              </a:rPr>
              <a:t> of February – 10</a:t>
            </a:r>
            <a:r>
              <a:rPr lang="pl-PL" sz="2000" baseline="30000">
                <a:latin typeface="Proxima Nova" panose="020B0604020202020204" charset="0"/>
              </a:rPr>
              <a:t>th</a:t>
            </a:r>
            <a:r>
              <a:rPr lang="pl-PL" sz="2000">
                <a:latin typeface="Proxima Nova" panose="020B0604020202020204" charset="0"/>
              </a:rPr>
              <a:t> of June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Moodle:</a:t>
            </a:r>
            <a:br>
              <a:rPr lang="pl-PL" sz="2000">
                <a:latin typeface="Proxima Nova" panose="020B0604020202020204" charset="0"/>
              </a:rPr>
            </a:br>
            <a:r>
              <a:rPr lang="pl-PL" sz="1800">
                <a:solidFill>
                  <a:srgbClr val="0070C0"/>
                </a:solidFill>
                <a:latin typeface="Proxima Nov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Systemy rekomendacyjne (ćw.) (2021/22) (P. Zioło)</a:t>
            </a:r>
            <a:endParaRPr lang="pl-PL" sz="18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Code and presentations: </a:t>
            </a:r>
            <a:r>
              <a:rPr lang="pl-PL" sz="2000">
                <a:solidFill>
                  <a:srgbClr val="0070C0"/>
                </a:solidFill>
                <a:latin typeface="Proxima Nov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https://github.com/PiotrZiolo/recommender-systems-class</a:t>
            </a:r>
            <a:endParaRPr lang="pl-PL" sz="20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Discussion of problems: Moodle forum („Pytania i dyskusje”)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Contact: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Email: </a:t>
            </a:r>
            <a:r>
              <a:rPr lang="pl-PL" sz="2000">
                <a:solidFill>
                  <a:srgbClr val="0070C0"/>
                </a:solidFill>
                <a:latin typeface="Proxima Nova" panose="020B0604020202020204" charset="0"/>
              </a:rPr>
              <a:t>pziolo@amu.edu.pl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Forum on Moodle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Chat in Teams</a:t>
            </a: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plan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AC88DD-8990-41EC-8615-C3396394F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87622"/>
              </p:ext>
            </p:extLst>
          </p:nvPr>
        </p:nvGraphicFramePr>
        <p:xfrm>
          <a:off x="660211" y="1178168"/>
          <a:ext cx="7823577" cy="49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0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Environment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DBB7A-A22D-41B1-A120-BF4EC8B17FED}"/>
              </a:ext>
            </a:extLst>
          </p:cNvPr>
          <p:cNvSpPr txBox="1"/>
          <p:nvPr/>
        </p:nvSpPr>
        <p:spPr>
          <a:xfrm>
            <a:off x="975947" y="1737852"/>
            <a:ext cx="6963507" cy="36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Python 3.8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Mostly work in Jupyter Notebooks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PyCharm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Anaconda:</a:t>
            </a:r>
            <a:br>
              <a:rPr lang="pl-PL" sz="2000"/>
            </a:br>
            <a:r>
              <a:rPr lang="pl-PL" sz="2000">
                <a:solidFill>
                  <a:srgbClr val="0056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pl-PL" sz="2000">
              <a:solidFill>
                <a:schemeClr val="tx1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Git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Conda environment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Assessment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60210" y="1060930"/>
            <a:ext cx="782357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Quizes in Moodle after most classes – 50% of total points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 projects – 50% of total points</a:t>
            </a:r>
          </a:p>
          <a:p>
            <a:pPr>
              <a:spcAft>
                <a:spcPts val="1500"/>
              </a:spcAft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Retake – projects can be resent and only the new score counts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Project solutions will be posted on GitHub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Best 3 results in every project receive +1 to the grade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E92F9B-CDCA-4B5E-9313-C6CCCF59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39291"/>
              </p:ext>
            </p:extLst>
          </p:nvPr>
        </p:nvGraphicFramePr>
        <p:xfrm>
          <a:off x="152399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74458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4392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Grade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Criterion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r>
                        <a:rPr lang="pl-PL"/>
                        <a:t>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90%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80%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5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70%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60%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Less than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9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93431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Literature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EF5C99-7C41-4DA6-BAF9-1CD9BD436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016"/>
              </p:ext>
            </p:extLst>
          </p:nvPr>
        </p:nvGraphicFramePr>
        <p:xfrm>
          <a:off x="648880" y="1063869"/>
          <a:ext cx="7823577" cy="54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8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4834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17470</TotalTime>
  <Words>1513</Words>
  <Application>Microsoft Office PowerPoint</Application>
  <PresentationFormat>On-screen Show (4:3)</PresentationFormat>
  <Paragraphs>261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Wingdings</vt:lpstr>
      <vt:lpstr>Cambria Math</vt:lpstr>
      <vt:lpstr>Economica</vt:lpstr>
      <vt:lpstr>Arial</vt:lpstr>
      <vt:lpstr>Proxima Nova</vt:lpstr>
      <vt:lpstr>spearmint</vt:lpstr>
      <vt:lpstr>   Recommender systems Introduction</vt:lpstr>
      <vt:lpstr>Agenda</vt:lpstr>
      <vt:lpstr>About me</vt:lpstr>
      <vt:lpstr>Class info</vt:lpstr>
      <vt:lpstr>Class plan</vt:lpstr>
      <vt:lpstr>Environment</vt:lpstr>
      <vt:lpstr>Assessment</vt:lpstr>
      <vt:lpstr>Literature</vt:lpstr>
      <vt:lpstr>Agenda</vt:lpstr>
      <vt:lpstr>Examples of recommender systems</vt:lpstr>
      <vt:lpstr>The Netflix Prize</vt:lpstr>
      <vt:lpstr>Agenda</vt:lpstr>
      <vt:lpstr>Definition and goals</vt:lpstr>
      <vt:lpstr>Challenges</vt:lpstr>
      <vt:lpstr>Mathematical formulation</vt:lpstr>
      <vt:lpstr>Input data</vt:lpstr>
      <vt:lpstr>Explicit/implicit feedback</vt:lpstr>
      <vt:lpstr>Classification</vt:lpstr>
      <vt:lpstr>Agenda</vt:lpstr>
      <vt:lpstr>Non-personalized – baseline</vt:lpstr>
      <vt:lpstr>Personalized – baseline</vt:lpstr>
      <vt:lpstr>Agenda</vt:lpstr>
      <vt:lpstr>Amazon recommender</vt:lpstr>
      <vt:lpstr>Netflix recommender</vt:lpstr>
      <vt:lpstr>YouTube recommender</vt:lpstr>
      <vt:lpstr>YouTube recommender – Deep Candidate Generation network</vt:lpstr>
      <vt:lpstr>YouTube recommender – Deep Ranking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RoomSage Automated advertising  campaign management Simulations results</dc:title>
  <cp:lastModifiedBy>Piotr Zioło</cp:lastModifiedBy>
  <cp:revision>451</cp:revision>
  <dcterms:modified xsi:type="dcterms:W3CDTF">2022-03-03T21:09:53Z</dcterms:modified>
</cp:coreProperties>
</file>