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9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FSA Visualiser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Team C5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Aim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7591200" cy="104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To create a teaching tool that visualises the Thompson’s Construction algorithm for generating Non Deterministic Finite State Automata from a given Regular Expression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311700" y="21983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Extensions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2771125"/>
            <a:ext cx="7820699" cy="104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To visualise the Powerset Construction Algorithm for converting a Nondeterministic Finite Automata in to a Deterministic Finite Automata.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Libraries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JavaFX for the base GUI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JavaFX Canvas for the Visualisation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Currently JUNG for the state/edge layout, but we will be writing our own library/methods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