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creensho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Screenshots</a:t>
            </a:r>
          </a:p>
        </p:txBody>
      </p:sp>
      <p:sp>
        <p:nvSpPr>
          <p:cNvPr id="167" name="ANIXE example test da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ANIXE example test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shot 2022-08-29 at 6.21.48 PM.png" descr="Screenshot 2022-08-29 at 6.21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8529" y="126980"/>
            <a:ext cx="26306473" cy="14083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 2022-08-29 at 6.22.21 PM.png" descr="Screenshot 2022-08-29 at 6.22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2304" y="45999"/>
            <a:ext cx="25448609" cy="1362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shot 2022-08-29 at 6.22.49 PM.png" descr="Screenshot 2022-08-29 at 6.2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9707" y="-11547"/>
            <a:ext cx="25663588" cy="13739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