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DD39CF5-9F4D-453B-ACAF-EF3B1AF97EE3}" type="datetimeFigureOut">
              <a:rPr lang="pl-PL" smtClean="0"/>
              <a:pPr/>
              <a:t>2014-10-05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A1ED4C1-B324-4EC5-AECA-7B212AF7340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8062912" cy="2118097"/>
          </a:xfrm>
        </p:spPr>
        <p:txBody>
          <a:bodyPr>
            <a:noAutofit/>
          </a:bodyPr>
          <a:lstStyle/>
          <a:p>
            <a:pPr algn="l"/>
            <a:r>
              <a:rPr lang="pl-PL" sz="3200" dirty="0" smtClean="0"/>
              <a:t>Koncepcja systemu bezprzewodowego sterowania bezzałogowymi pojazdami poprzez urządzenie mobilne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3933056"/>
            <a:ext cx="8062912" cy="1752600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/>
              <a:t>Dyplomant: Piotr Kowalczyk</a:t>
            </a:r>
          </a:p>
          <a:p>
            <a:pPr algn="l"/>
            <a:r>
              <a:rPr lang="pl-PL" sz="2400" dirty="0" smtClean="0"/>
              <a:t>Opiekun projektu: dr inż. Sławomir Jerzy Ambroziak</a:t>
            </a:r>
          </a:p>
          <a:p>
            <a:pPr algn="l"/>
            <a:r>
              <a:rPr lang="pl-PL" sz="2400" dirty="0" smtClean="0"/>
              <a:t>Konsultant projektu: mgr inż. Piotr </a:t>
            </a:r>
            <a:r>
              <a:rPr lang="pl-PL" sz="2400" dirty="0" err="1" smtClean="0"/>
              <a:t>Rajchowski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zostało jeszcze do zrealizowania?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Rozdział 5 – Analiza funkcjonowania zaproponowanego rozwiązania</a:t>
            </a:r>
          </a:p>
          <a:p>
            <a:r>
              <a:rPr lang="pl-PL" dirty="0" smtClean="0"/>
              <a:t>Rozdział 1 - Wstęp</a:t>
            </a:r>
          </a:p>
          <a:p>
            <a:r>
              <a:rPr lang="pl-PL" dirty="0" smtClean="0"/>
              <a:t>Rozdział 6 – Podsumowanie</a:t>
            </a:r>
          </a:p>
          <a:p>
            <a:r>
              <a:rPr lang="pl-PL" dirty="0" smtClean="0"/>
              <a:t>Literatura, załączniki, opracowanie dokumentacji projektowej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kiedy?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Termin ostateczny 07.11.2014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zagadnienia do opracowania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Opracowanie systemu bezprzewodowego sterowania </a:t>
            </a:r>
            <a:r>
              <a:rPr lang="pl-PL" dirty="0" err="1" smtClean="0"/>
              <a:t>dronem</a:t>
            </a:r>
            <a:r>
              <a:rPr lang="pl-PL" dirty="0" smtClean="0"/>
              <a:t> za pomocą urządzenia mobilnego</a:t>
            </a:r>
          </a:p>
          <a:p>
            <a:r>
              <a:rPr lang="pl-PL" dirty="0" smtClean="0"/>
              <a:t>Zaproponowanie przykładowego rozwiązania</a:t>
            </a:r>
          </a:p>
          <a:p>
            <a:r>
              <a:rPr lang="pl-PL" dirty="0" smtClean="0"/>
              <a:t>Analiza funkcjonowania zaproponowanego rozwiązania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68952" cy="139903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merytoryczny i czasowy realizacji projektu inżynierskiego 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ymbol zastępczy zawartości 3" descr="Et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2981" y="1882775"/>
            <a:ext cx="8058037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zrealizowanych rozdziałów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2 – Przegląd istniejących rozwiązań technologicznych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Wyjaśnienie czym jest i w jaki sposób odbywa się sterowanie bezprzewodowe</a:t>
            </a:r>
          </a:p>
          <a:p>
            <a:r>
              <a:rPr lang="pl-PL" dirty="0" smtClean="0"/>
              <a:t>Opis najczęściej wykorzystywanych pasm częstotliwości do sterowania pojazdami bezzałogowymi (27, 35, 40 MHz oraz 2,4 GHz)</a:t>
            </a:r>
          </a:p>
          <a:p>
            <a:r>
              <a:rPr lang="pl-PL" dirty="0" smtClean="0"/>
              <a:t>Zastosowania militarne pojazdów bezzałogowych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3 – koncepcja systemu sterowania pojazdem bezzałogowym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Przedstawienie dwóch wybranych koncepcji sterowania bezprzewodowego</a:t>
            </a:r>
          </a:p>
          <a:p>
            <a:r>
              <a:rPr lang="pl-PL" dirty="0" smtClean="0"/>
              <a:t>Pierwsza koncepcja autorstwa Benjamina Blacka wykorzystująca technologię Bluetooth 4.0 LE</a:t>
            </a:r>
          </a:p>
          <a:p>
            <a:r>
              <a:rPr lang="pl-PL" dirty="0" smtClean="0"/>
              <a:t>Druga koncepcja będąca pomysłem własnym, w której wykorzystano technologie WiFi oraz transmisję danych po sieci komórkowej</a:t>
            </a:r>
          </a:p>
          <a:p>
            <a:r>
              <a:rPr lang="pl-PL" dirty="0" smtClean="0"/>
              <a:t>Na koniec tego rozdziału określono cele jakim ma służyć zaprojektowany pojazd bezzałogowy oraz wybrano koncepcję, która najlepiej odpowiada naszym potrzebom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Rozdział 4 – Przykładowe rozwiązanie sprzętowe oraz programowe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Ten rozdział podzielono na dwie części – sprzętową oraz programową</a:t>
            </a:r>
          </a:p>
          <a:p>
            <a:r>
              <a:rPr lang="pl-PL" dirty="0" smtClean="0"/>
              <a:t>W podrozdziale dotyczącym części sprzętowej opisano szczegółowo budową całego systemu, wymieniono oraz podano specyfikację wykorzystywanych modułów, przedstawiono kosztorys oraz sposób w jaki współpracują ze sobą poszczególne podzespoły</a:t>
            </a:r>
          </a:p>
          <a:p>
            <a:r>
              <a:rPr lang="pl-PL" dirty="0" smtClean="0"/>
              <a:t>W części programowej wymieniono wykorzystane technologię przy tworzeniu aplikacji na urządzenie mobilne, opisano wykorzystywane skrypty w układzie </a:t>
            </a:r>
            <a:r>
              <a:rPr lang="pl-PL" dirty="0" err="1" smtClean="0"/>
              <a:t>Raspberry</a:t>
            </a:r>
            <a:r>
              <a:rPr lang="pl-PL" dirty="0" smtClean="0"/>
              <a:t> Pi, przedstawiono oraz opisano przykładowy interfejs aplikacji na urządzenie mobilne, wyjaśniono sposób w jaki rozwiązano problem stabilizacji </a:t>
            </a:r>
            <a:r>
              <a:rPr lang="pl-PL" dirty="0" err="1" smtClean="0"/>
              <a:t>drona</a:t>
            </a:r>
            <a:r>
              <a:rPr lang="pl-PL" dirty="0" smtClean="0"/>
              <a:t> w powietrzu, a także opisano sposób komunikacji z serwerem.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Skrótowe przedstawienie koncepcji własnej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Budowa systemu: dwa urządzenia mobilne, układ </a:t>
            </a:r>
            <a:r>
              <a:rPr lang="pl-PL" dirty="0" err="1" smtClean="0"/>
              <a:t>Raspberry</a:t>
            </a:r>
            <a:r>
              <a:rPr lang="pl-PL" dirty="0" smtClean="0"/>
              <a:t> Pi, układ MPU-6050, kamera, detektor odległości, moduł WiFi oraz </a:t>
            </a:r>
            <a:r>
              <a:rPr lang="pl-PL" dirty="0" err="1" smtClean="0"/>
              <a:t>dron</a:t>
            </a:r>
            <a:r>
              <a:rPr lang="pl-PL" dirty="0" smtClean="0"/>
              <a:t>.</a:t>
            </a:r>
          </a:p>
          <a:p>
            <a:r>
              <a:rPr lang="pl-PL" dirty="0" smtClean="0"/>
              <a:t>Sposób komunikacji: do 100m bezpośrednie połączenie w trybie ad-hoc za pomocą WiFi między urządzeniem mobilnym A, </a:t>
            </a:r>
            <a:r>
              <a:rPr lang="pl-PL" dirty="0" err="1" smtClean="0"/>
              <a:t>a</a:t>
            </a:r>
            <a:r>
              <a:rPr lang="pl-PL" dirty="0" smtClean="0"/>
              <a:t> układem </a:t>
            </a:r>
            <a:r>
              <a:rPr lang="pl-PL" dirty="0" err="1" smtClean="0"/>
              <a:t>Raspberry</a:t>
            </a:r>
            <a:r>
              <a:rPr lang="pl-PL" dirty="0" smtClean="0"/>
              <a:t> Pi. Powyżej 100m łączność poprzez sieć komórkową z wykorzystaniem urządzenia mobilnego B pełniącego rolę </a:t>
            </a:r>
            <a:r>
              <a:rPr lang="pl-PL" dirty="0" err="1" smtClean="0"/>
              <a:t>hotspota</a:t>
            </a:r>
            <a:r>
              <a:rPr lang="pl-PL" dirty="0" smtClean="0"/>
              <a:t> oraz z wykorzystaniem serwera danych z którym komunikuje się układ </a:t>
            </a:r>
            <a:r>
              <a:rPr lang="pl-PL" dirty="0" err="1" smtClean="0"/>
              <a:t>Rspberry</a:t>
            </a:r>
            <a:r>
              <a:rPr lang="pl-PL" dirty="0" smtClean="0"/>
              <a:t> Pi oraz urządzenie mobilne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Skrótowe przedstawienie koncepcji własnej</a:t>
            </a:r>
            <a:endParaRPr lang="pl-PL" dirty="0"/>
          </a:p>
        </p:txBody>
      </p:sp>
      <p:pic>
        <p:nvPicPr>
          <p:cNvPr id="6" name="Symbol zastępczy zawartości 5" descr="serwer-bazy-danych_17-10151320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2168" y="1882775"/>
            <a:ext cx="7399663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Wędrówk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205</TotalTime>
  <Words>385</Words>
  <Application>Microsoft Office PowerPoint</Application>
  <PresentationFormat>Pokaz na ekranie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Energetyczny</vt:lpstr>
      <vt:lpstr>Koncepcja systemu bezprzewodowego sterowania bezzałogowymi pojazdami poprzez urządzenie mobilne</vt:lpstr>
      <vt:lpstr>Podstawowe zagadnienia do opracowania</vt:lpstr>
      <vt:lpstr>Plan merytoryczny i czasowy realizacji projektu inżynierskiego </vt:lpstr>
      <vt:lpstr>Opis zrealizowanych rozdziałów</vt:lpstr>
      <vt:lpstr>Rozdział 2 – Przegląd istniejących rozwiązań technologicznych</vt:lpstr>
      <vt:lpstr>Rozdział 3 – koncepcja systemu sterowania pojazdem bezzałogowym</vt:lpstr>
      <vt:lpstr>Rozdział 4 – Przykładowe rozwiązanie sprzętowe oraz programowe</vt:lpstr>
      <vt:lpstr>Skrótowe przedstawienie koncepcji własnej</vt:lpstr>
      <vt:lpstr>Skrótowe przedstawienie koncepcji własnej</vt:lpstr>
      <vt:lpstr>Co zostało jeszcze do zrealizowania?</vt:lpstr>
      <vt:lpstr>Do kiedy?</vt:lpstr>
      <vt:lpstr>Dziękuję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 Kowalczyk</dc:creator>
  <cp:lastModifiedBy>Piotr Kowalczyk</cp:lastModifiedBy>
  <cp:revision>12</cp:revision>
  <dcterms:created xsi:type="dcterms:W3CDTF">2014-10-04T13:16:42Z</dcterms:created>
  <dcterms:modified xsi:type="dcterms:W3CDTF">2014-10-05T12:15:20Z</dcterms:modified>
</cp:coreProperties>
</file>