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66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D39CF5-9F4D-453B-ACAF-EF3B1AF97EE3}" type="datetimeFigureOut">
              <a:rPr lang="pl-PL" smtClean="0"/>
              <a:pPr/>
              <a:t>2014-11-05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8062912" cy="2118097"/>
          </a:xfrm>
        </p:spPr>
        <p:txBody>
          <a:bodyPr>
            <a:noAutofit/>
          </a:bodyPr>
          <a:lstStyle/>
          <a:p>
            <a:pPr algn="l"/>
            <a:r>
              <a:rPr lang="pl-PL" sz="3200" dirty="0" smtClean="0"/>
              <a:t>Koncepcja systemu bezprzewodowego sterowania bezzałogowymi pojazdami poprzez urządzenie mobilne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8062912" cy="17526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/>
              <a:t>Dyplomant: Piotr Kowalczyk</a:t>
            </a:r>
          </a:p>
          <a:p>
            <a:pPr algn="l"/>
            <a:r>
              <a:rPr lang="pl-PL" sz="2400" dirty="0" smtClean="0"/>
              <a:t>Opiekun projektu: dr inż. Sławomir Jerzy Ambroziak</a:t>
            </a:r>
          </a:p>
          <a:p>
            <a:pPr algn="l"/>
            <a:r>
              <a:rPr lang="pl-PL" sz="2400" dirty="0" smtClean="0"/>
              <a:t>Konsultant projektu: mgr inż. Piotr </a:t>
            </a:r>
            <a:r>
              <a:rPr lang="pl-PL" sz="2400" dirty="0" err="1" smtClean="0"/>
              <a:t>Rajchowski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zagadnienia do opracowania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Opracowanie systemu bezprzewodowego sterowania </a:t>
            </a:r>
            <a:r>
              <a:rPr lang="pl-PL" dirty="0" err="1" smtClean="0"/>
              <a:t>dronem</a:t>
            </a:r>
            <a:r>
              <a:rPr lang="pl-PL" dirty="0" smtClean="0"/>
              <a:t> za pomocą urządzenia mobilnego</a:t>
            </a:r>
          </a:p>
          <a:p>
            <a:r>
              <a:rPr lang="pl-PL" dirty="0" smtClean="0"/>
              <a:t>Zaproponowanie przykładowego rozwiązania</a:t>
            </a:r>
          </a:p>
          <a:p>
            <a:r>
              <a:rPr lang="pl-PL" dirty="0" smtClean="0"/>
              <a:t>Analiza funkcjonowania zaproponowanego rozwiązania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Ten rozdział podzielono na dwie części – sprzętową oraz programową</a:t>
            </a:r>
          </a:p>
          <a:p>
            <a:r>
              <a:rPr lang="pl-PL" dirty="0" smtClean="0"/>
              <a:t>W podrozdziale dotyczącym części sprzętowej opisano szczegółowo budową całego systemu, wymieniono oraz podano specyfikację wykorzystywanych modułów, przedstawiono kosztorys </a:t>
            </a:r>
            <a:r>
              <a:rPr lang="pl-PL" dirty="0" smtClean="0"/>
              <a:t>oraz omówiono </a:t>
            </a:r>
            <a:r>
              <a:rPr lang="pl-PL" dirty="0" smtClean="0"/>
              <a:t>sposób w jaki współpracują ze sobą poszczególne podzespoły</a:t>
            </a:r>
          </a:p>
          <a:p>
            <a:r>
              <a:rPr lang="pl-PL" dirty="0" smtClean="0"/>
              <a:t>W części programowej wymieniono wykorzystane technologię przy tworzeniu aplikacji na urządzenie mobilne</a:t>
            </a:r>
            <a:r>
              <a:rPr lang="pl-PL" dirty="0" smtClean="0"/>
              <a:t>, opisano system operacyjny </a:t>
            </a:r>
            <a:r>
              <a:rPr lang="pl-PL" dirty="0" err="1" smtClean="0"/>
              <a:t>Raspbian</a:t>
            </a:r>
            <a:r>
              <a:rPr lang="pl-PL" dirty="0" smtClean="0"/>
              <a:t> oraz oprogramowanie wykorzystywane w </a:t>
            </a:r>
            <a:r>
              <a:rPr lang="pl-PL" dirty="0" err="1" smtClean="0"/>
              <a:t>RPi</a:t>
            </a:r>
            <a:r>
              <a:rPr lang="pl-PL" dirty="0" smtClean="0"/>
              <a:t>, </a:t>
            </a:r>
            <a:r>
              <a:rPr lang="pl-PL" dirty="0" smtClean="0"/>
              <a:t>przedstawiono oraz opisano przykładowy interfejs aplikacji na urządzenie </a:t>
            </a:r>
            <a:r>
              <a:rPr lang="pl-PL" dirty="0" smtClean="0"/>
              <a:t>mobilne, a </a:t>
            </a:r>
            <a:r>
              <a:rPr lang="pl-PL" dirty="0" smtClean="0"/>
              <a:t>także opisano sposób komunikacji z serwerem.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Na całość systemu składa się:</a:t>
            </a:r>
          </a:p>
          <a:p>
            <a:r>
              <a:rPr lang="pl-PL" dirty="0" smtClean="0"/>
              <a:t>Układ komputerowy Raspberry Pi Model B+ 512 MB RAM </a:t>
            </a:r>
          </a:p>
          <a:p>
            <a:r>
              <a:rPr lang="pl-PL" dirty="0" smtClean="0"/>
              <a:t>Dwa urządzenia mobilne</a:t>
            </a:r>
          </a:p>
          <a:p>
            <a:r>
              <a:rPr lang="pl-PL" dirty="0" smtClean="0"/>
              <a:t>Moduł WiFi dla układu Raspberry Pi</a:t>
            </a:r>
          </a:p>
          <a:p>
            <a:r>
              <a:rPr lang="pl-PL" dirty="0" smtClean="0"/>
              <a:t>Czujnik odległościowy</a:t>
            </a:r>
          </a:p>
          <a:p>
            <a:r>
              <a:rPr lang="pl-PL" dirty="0" smtClean="0"/>
              <a:t>Kamera dla układu Raspberry Pi</a:t>
            </a:r>
          </a:p>
          <a:p>
            <a:r>
              <a:rPr lang="pl-PL" dirty="0" smtClean="0"/>
              <a:t>Układ MPU-6050</a:t>
            </a:r>
          </a:p>
          <a:p>
            <a:r>
              <a:rPr lang="pl-PL" dirty="0" smtClean="0"/>
              <a:t>Moduł zasilający układ Raspberry Pi</a:t>
            </a:r>
          </a:p>
          <a:p>
            <a:r>
              <a:rPr lang="pl-PL" dirty="0" smtClean="0"/>
              <a:t>Pojazd bezzałogowy wraz ze sterownikiem silników </a:t>
            </a:r>
            <a:r>
              <a:rPr lang="pl-PL" dirty="0" err="1" smtClean="0"/>
              <a:t>bezszczotkowych</a:t>
            </a:r>
            <a:r>
              <a:rPr lang="pl-PL" dirty="0" smtClean="0"/>
              <a:t> oraz akumulatorem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983306"/>
            <a:ext cx="5886857" cy="425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pic>
        <p:nvPicPr>
          <p:cNvPr id="4" name="Symbol zastępczy zawartości 3" descr="C:\Users\Piecia\Desktop\quadcopter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657" y="1882775"/>
            <a:ext cx="395268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dirty="0" smtClean="0"/>
              <a:t>Na </a:t>
            </a:r>
            <a:r>
              <a:rPr lang="pl-PL" sz="2800" dirty="0" smtClean="0"/>
              <a:t>część programową </a:t>
            </a:r>
            <a:r>
              <a:rPr lang="pl-PL" sz="2800" dirty="0" smtClean="0"/>
              <a:t>systemu sterowania bezprzewodowego składa się:</a:t>
            </a:r>
          </a:p>
          <a:p>
            <a:r>
              <a:rPr lang="pl-PL" sz="2800" dirty="0" smtClean="0"/>
              <a:t> </a:t>
            </a:r>
            <a:r>
              <a:rPr lang="pl-PL" sz="2800" dirty="0" smtClean="0"/>
              <a:t>oprogramowanie zainstalowane </a:t>
            </a:r>
            <a:r>
              <a:rPr lang="pl-PL" sz="2800" dirty="0" smtClean="0"/>
              <a:t>w pamięci układu Raspberry Pi </a:t>
            </a:r>
          </a:p>
          <a:p>
            <a:r>
              <a:rPr lang="pl-PL" sz="2800" dirty="0" smtClean="0"/>
              <a:t>aplikacja </a:t>
            </a:r>
            <a:r>
              <a:rPr lang="pl-PL" sz="2800" dirty="0" smtClean="0"/>
              <a:t>mobilna </a:t>
            </a:r>
            <a:r>
              <a:rPr lang="pl-PL" sz="2800" dirty="0" smtClean="0"/>
              <a:t>DronX </a:t>
            </a:r>
          </a:p>
          <a:p>
            <a:r>
              <a:rPr lang="pl-PL" sz="2800" dirty="0" smtClean="0"/>
              <a:t>serwer danych</a:t>
            </a:r>
            <a:endParaRPr lang="pl-PL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dirty="0" smtClean="0"/>
              <a:t>	</a:t>
            </a:r>
            <a:endParaRPr lang="pl-PL" sz="2800" dirty="0"/>
          </a:p>
        </p:txBody>
      </p:sp>
      <p:pic>
        <p:nvPicPr>
          <p:cNvPr id="4" name="Obraz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8407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246</TotalTime>
  <Words>253</Words>
  <Application>Microsoft Office PowerPoint</Application>
  <PresentationFormat>Pokaz na ekranie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Energetyczny</vt:lpstr>
      <vt:lpstr>Koncepcja systemu bezprzewodowego sterowania bezzałogowymi pojazdami poprzez urządzenie mobilne</vt:lpstr>
      <vt:lpstr>Podstawowe zagadnienia do opracowania</vt:lpstr>
      <vt:lpstr>Rozdział 4 – Przykładowe rozwiązanie sprzętowe oraz programowe</vt:lpstr>
      <vt:lpstr>Rozdział 4 – Przykładowe rozwiązanie sprzętowe oraz programowe</vt:lpstr>
      <vt:lpstr>Rozdział 4 – Przykładowe rozwiązanie sprzętowe oraz programowe</vt:lpstr>
      <vt:lpstr>Rozdział 4 – Przykładowe rozwiązanie sprzętowe oraz programowe</vt:lpstr>
      <vt:lpstr>Rozdział 4 – Przykładowe rozwiązanie sprzętowe oraz programowe</vt:lpstr>
      <vt:lpstr>Rozdział 4 – Przykładowe rozwiązanie sprzętowe oraz programowe</vt:lpstr>
      <vt:lpstr>Dziękuję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 Kowalczyk</dc:creator>
  <cp:lastModifiedBy>Piotr Kowalczyk</cp:lastModifiedBy>
  <cp:revision>17</cp:revision>
  <dcterms:created xsi:type="dcterms:W3CDTF">2014-10-04T13:16:42Z</dcterms:created>
  <dcterms:modified xsi:type="dcterms:W3CDTF">2014-11-05T18:47:15Z</dcterms:modified>
</cp:coreProperties>
</file>