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71" r:id="rId4"/>
    <p:sldId id="262" r:id="rId5"/>
    <p:sldId id="258" r:id="rId6"/>
    <p:sldId id="259" r:id="rId7"/>
    <p:sldId id="260" r:id="rId8"/>
    <p:sldId id="264" r:id="rId9"/>
    <p:sldId id="265" r:id="rId10"/>
    <p:sldId id="266" r:id="rId11"/>
    <p:sldId id="267" r:id="rId12"/>
    <p:sldId id="268" r:id="rId13"/>
    <p:sldId id="269" r:id="rId1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12" autoAdjust="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9" name="Podtytuł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Tytuł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l-PL" smtClean="0"/>
              <a:t>Kliknij, aby edytować styl</a:t>
            </a:r>
            <a:endParaRPr kumimoji="0" lang="en-US"/>
          </a:p>
        </p:txBody>
      </p:sp>
      <p:cxnSp>
        <p:nvCxnSpPr>
          <p:cNvPr id="8" name="Łącznik prosty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a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Symbol zastępczy daty 14"/>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16" name="Symbol zastępczy numeru slajdu 15"/>
          <p:cNvSpPr>
            <a:spLocks noGrp="1"/>
          </p:cNvSpPr>
          <p:nvPr>
            <p:ph type="sldNum" sz="quarter" idx="11"/>
          </p:nvPr>
        </p:nvSpPr>
        <p:spPr/>
        <p:txBody>
          <a:bodyPr/>
          <a:lstStyle/>
          <a:p>
            <a:fld id="{61A93C31-AF4E-43B8-9AFF-7C9A05BE9CD2}" type="slidenum">
              <a:rPr lang="pl-PL" smtClean="0"/>
              <a:pPr/>
              <a:t>‹#›</a:t>
            </a:fld>
            <a:endParaRPr lang="pl-PL"/>
          </a:p>
        </p:txBody>
      </p:sp>
      <p:sp>
        <p:nvSpPr>
          <p:cNvPr id="17" name="Symbol zastępczy stopki 16"/>
          <p:cNvSpPr>
            <a:spLocks noGrp="1"/>
          </p:cNvSpPr>
          <p:nvPr>
            <p:ph type="ftr" sz="quarter" idx="12"/>
          </p:nvPr>
        </p:nvSpPr>
        <p:spPr/>
        <p:txBody>
          <a:bodyPr/>
          <a:lstStyle/>
          <a:p>
            <a:endParaRPr lang="pl-PL"/>
          </a:p>
        </p:txBody>
      </p:sp>
    </p:spTree>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1A93C31-AF4E-43B8-9AFF-7C9A05BE9CD2}" type="slidenum">
              <a:rPr lang="pl-PL" smtClean="0"/>
              <a:pPr/>
              <a:t>‹#›</a:t>
            </a:fld>
            <a:endParaRPr lang="pl-PL"/>
          </a:p>
        </p:txBody>
      </p:sp>
    </p:spTree>
  </p:cSld>
  <p:clrMapOvr>
    <a:masterClrMapping/>
  </p:clrMapOvr>
  <p:transition>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1A93C31-AF4E-43B8-9AFF-7C9A05BE9CD2}" type="slidenum">
              <a:rPr lang="pl-PL" smtClean="0"/>
              <a:pPr/>
              <a:t>‹#›</a:t>
            </a:fld>
            <a:endParaRPr lang="pl-PL"/>
          </a:p>
        </p:txBody>
      </p:sp>
    </p:spTree>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9" name="Symbol zastępczy zawartości 8"/>
          <p:cNvSpPr>
            <a:spLocks noGrp="1"/>
          </p:cNvSpPr>
          <p:nvPr>
            <p:ph idx="1"/>
          </p:nvPr>
        </p:nvSpPr>
        <p:spPr>
          <a:xfrm>
            <a:off x="457200" y="1524000"/>
            <a:ext cx="8229600"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4" name="Symbol zastępczy daty 13"/>
          <p:cNvSpPr>
            <a:spLocks noGrp="1"/>
          </p:cNvSpPr>
          <p:nvPr>
            <p:ph type="dt" sz="half" idx="14"/>
          </p:nvPr>
        </p:nvSpPr>
        <p:spPr/>
        <p:txBody>
          <a:bodyPr/>
          <a:lstStyle/>
          <a:p>
            <a:fld id="{AADD966A-2A84-4BB3-90FE-0CCB38788A69}" type="datetimeFigureOut">
              <a:rPr lang="pl-PL" smtClean="0"/>
              <a:pPr/>
              <a:t>2020-06-07</a:t>
            </a:fld>
            <a:endParaRPr lang="pl-PL"/>
          </a:p>
        </p:txBody>
      </p:sp>
      <p:sp>
        <p:nvSpPr>
          <p:cNvPr id="15" name="Symbol zastępczy numeru slajdu 14"/>
          <p:cNvSpPr>
            <a:spLocks noGrp="1"/>
          </p:cNvSpPr>
          <p:nvPr>
            <p:ph type="sldNum" sz="quarter" idx="15"/>
          </p:nvPr>
        </p:nvSpPr>
        <p:spPr/>
        <p:txBody>
          <a:bodyPr/>
          <a:lstStyle>
            <a:lvl1pPr algn="ctr">
              <a:defRPr/>
            </a:lvl1pPr>
          </a:lstStyle>
          <a:p>
            <a:fld id="{61A93C31-AF4E-43B8-9AFF-7C9A05BE9CD2}" type="slidenum">
              <a:rPr lang="pl-PL" smtClean="0"/>
              <a:pPr/>
              <a:t>‹#›</a:t>
            </a:fld>
            <a:endParaRPr lang="pl-PL"/>
          </a:p>
        </p:txBody>
      </p:sp>
      <p:sp>
        <p:nvSpPr>
          <p:cNvPr id="16" name="Symbol zastępczy stopki 15"/>
          <p:cNvSpPr>
            <a:spLocks noGrp="1"/>
          </p:cNvSpPr>
          <p:nvPr>
            <p:ph type="ftr" sz="quarter" idx="16"/>
          </p:nvPr>
        </p:nvSpPr>
        <p:spPr/>
        <p:txBody>
          <a:bodyPr/>
          <a:lstStyle/>
          <a:p>
            <a:endParaRPr lang="pl-PL"/>
          </a:p>
        </p:txBody>
      </p:sp>
      <p:sp>
        <p:nvSpPr>
          <p:cNvPr id="17" name="Tytuł 16"/>
          <p:cNvSpPr>
            <a:spLocks noGrp="1"/>
          </p:cNvSpPr>
          <p:nvPr>
            <p:ph type="title"/>
          </p:nvPr>
        </p:nvSpPr>
        <p:spPr/>
        <p:txBody>
          <a:bodyPr rtlCol="0" anchor="b" anchorCtr="0"/>
          <a:lstStyle/>
          <a:p>
            <a:r>
              <a:rPr kumimoji="0" lang="pl-PL" smtClean="0"/>
              <a:t>Kliknij, aby edytować styl</a:t>
            </a:r>
            <a:endParaRPr kumimoji="0" lang="en-US"/>
          </a:p>
        </p:txBody>
      </p:sp>
    </p:spTree>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4" name="Symbol zastępczy daty 3"/>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61A93C31-AF4E-43B8-9AFF-7C9A05BE9CD2}" type="slidenum">
              <a:rPr lang="pl-PL" smtClean="0"/>
              <a:pPr/>
              <a:t>‹#›</a:t>
            </a:fld>
            <a:endParaRPr lang="pl-PL"/>
          </a:p>
        </p:txBody>
      </p:sp>
      <p:sp>
        <p:nvSpPr>
          <p:cNvPr id="2" name="Tytuł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cxnSp>
        <p:nvCxnSpPr>
          <p:cNvPr id="7" name="Łącznik prosty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5" name="Symbol zastępczy daty 4"/>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61A93C31-AF4E-43B8-9AFF-7C9A05BE9CD2}" type="slidenum">
              <a:rPr lang="pl-PL" smtClean="0"/>
              <a:pPr/>
              <a:t>‹#›</a:t>
            </a:fld>
            <a:endParaRPr lang="pl-PL"/>
          </a:p>
        </p:txBody>
      </p:sp>
      <p:sp>
        <p:nvSpPr>
          <p:cNvPr id="2" name="Tytuł 1"/>
          <p:cNvSpPr>
            <a:spLocks noGrp="1"/>
          </p:cNvSpPr>
          <p:nvPr>
            <p:ph type="title"/>
          </p:nvPr>
        </p:nvSpPr>
        <p:spPr/>
        <p:txBody>
          <a:bodyPr/>
          <a:lstStyle/>
          <a:p>
            <a:r>
              <a:rPr kumimoji="0" lang="pl-PL" smtClean="0"/>
              <a:t>Kliknij, aby edytować styl</a:t>
            </a:r>
            <a:endParaRPr kumimoji="0" lang="en-US"/>
          </a:p>
        </p:txBody>
      </p:sp>
      <p:sp>
        <p:nvSpPr>
          <p:cNvPr id="11" name="Symbol zastępczy zawartości 10"/>
          <p:cNvSpPr>
            <a:spLocks noGrp="1"/>
          </p:cNvSpPr>
          <p:nvPr>
            <p:ph sz="half" idx="1"/>
          </p:nvPr>
        </p:nvSpPr>
        <p:spPr>
          <a:xfrm>
            <a:off x="457200" y="1524000"/>
            <a:ext cx="4059936"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3" name="Symbol zastępczy zawartości 12"/>
          <p:cNvSpPr>
            <a:spLocks noGrp="1"/>
          </p:cNvSpPr>
          <p:nvPr>
            <p:ph sz="half" idx="2"/>
          </p:nvPr>
        </p:nvSpPr>
        <p:spPr>
          <a:xfrm>
            <a:off x="4648200" y="1524000"/>
            <a:ext cx="4059936" cy="4572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9" name="Symbol zastępczy numeru slajdu 8"/>
          <p:cNvSpPr>
            <a:spLocks noGrp="1"/>
          </p:cNvSpPr>
          <p:nvPr>
            <p:ph type="sldNum" sz="quarter" idx="12"/>
          </p:nvPr>
        </p:nvSpPr>
        <p:spPr/>
        <p:txBody>
          <a:bodyPr/>
          <a:lstStyle/>
          <a:p>
            <a:fld id="{61A93C31-AF4E-43B8-9AFF-7C9A05BE9CD2}" type="slidenum">
              <a:rPr lang="pl-PL" smtClean="0"/>
              <a:pPr/>
              <a:t>‹#›</a:t>
            </a:fld>
            <a:endParaRPr lang="pl-PL"/>
          </a:p>
        </p:txBody>
      </p:sp>
      <p:sp>
        <p:nvSpPr>
          <p:cNvPr id="8" name="Symbol zastępczy stopki 7"/>
          <p:cNvSpPr>
            <a:spLocks noGrp="1"/>
          </p:cNvSpPr>
          <p:nvPr>
            <p:ph type="ftr" sz="quarter" idx="11"/>
          </p:nvPr>
        </p:nvSpPr>
        <p:spPr/>
        <p:txBody>
          <a:bodyPr/>
          <a:lstStyle/>
          <a:p>
            <a:endParaRPr lang="pl-PL"/>
          </a:p>
        </p:txBody>
      </p:sp>
      <p:sp>
        <p:nvSpPr>
          <p:cNvPr id="7" name="Symbol zastępczy daty 6"/>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3" name="Symbol zastępczy tekstu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32" name="Symbol zastępczy zawartości 31"/>
          <p:cNvSpPr>
            <a:spLocks noGrp="1"/>
          </p:cNvSpPr>
          <p:nvPr>
            <p:ph sz="half" idx="2"/>
          </p:nvPr>
        </p:nvSpPr>
        <p:spPr>
          <a:xfrm>
            <a:off x="457200" y="2201896"/>
            <a:ext cx="4038600" cy="391363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34" name="Symbol zastępczy zawartości 33"/>
          <p:cNvSpPr>
            <a:spLocks noGrp="1"/>
          </p:cNvSpPr>
          <p:nvPr>
            <p:ph sz="quarter" idx="4"/>
          </p:nvPr>
        </p:nvSpPr>
        <p:spPr>
          <a:xfrm>
            <a:off x="4649788" y="2201896"/>
            <a:ext cx="4038600" cy="3913632"/>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2" name="Tytuł 1"/>
          <p:cNvSpPr>
            <a:spLocks noGrp="1"/>
          </p:cNvSpPr>
          <p:nvPr>
            <p:ph type="title"/>
          </p:nvPr>
        </p:nvSpPr>
        <p:spPr>
          <a:xfrm>
            <a:off x="457200" y="155448"/>
            <a:ext cx="8229600" cy="1143000"/>
          </a:xfrm>
        </p:spPr>
        <p:txBody>
          <a:bodyPr anchor="b" anchorCtr="0"/>
          <a:lstStyle>
            <a:lvl1pPr>
              <a:defRPr/>
            </a:lvl1pPr>
          </a:lstStyle>
          <a:p>
            <a:r>
              <a:rPr kumimoji="0" lang="pl-PL" smtClean="0"/>
              <a:t>Kliknij, aby edytować styl</a:t>
            </a:r>
            <a:endParaRPr kumimoji="0" lang="en-US"/>
          </a:p>
        </p:txBody>
      </p:sp>
      <p:sp>
        <p:nvSpPr>
          <p:cNvPr id="12" name="Symbol zastępczy tekstu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cxnSp>
        <p:nvCxnSpPr>
          <p:cNvPr id="10" name="Łącznik prosty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3" name="Symbol zastępczy daty 2"/>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61A93C31-AF4E-43B8-9AFF-7C9A05BE9CD2}" type="slidenum">
              <a:rPr lang="pl-PL" smtClean="0"/>
              <a:pPr/>
              <a:t>‹#›</a:t>
            </a:fld>
            <a:endParaRPr lang="pl-PL"/>
          </a:p>
        </p:txBody>
      </p:sp>
      <p:sp>
        <p:nvSpPr>
          <p:cNvPr id="2" name="Tytuł 1"/>
          <p:cNvSpPr>
            <a:spLocks noGrp="1"/>
          </p:cNvSpPr>
          <p:nvPr>
            <p:ph type="title"/>
          </p:nvPr>
        </p:nvSpPr>
        <p:spPr/>
        <p:txBody>
          <a:bodyPr/>
          <a:lstStyle/>
          <a:p>
            <a:r>
              <a:rPr kumimoji="0" lang="pl-PL" smtClean="0"/>
              <a:t>Kliknij, aby edytować styl</a:t>
            </a:r>
            <a:endParaRPr kumimoji="0" lang="en-US"/>
          </a:p>
        </p:txBody>
      </p:sp>
    </p:spTree>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61A93C31-AF4E-43B8-9AFF-7C9A05BE9CD2}" type="slidenum">
              <a:rPr lang="pl-PL" smtClean="0"/>
              <a:pPr/>
              <a:t>‹#›</a:t>
            </a:fld>
            <a:endParaRPr lang="pl-PL"/>
          </a:p>
        </p:txBody>
      </p:sp>
    </p:spTree>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9" name="Symbol zastępczy zawartości 28"/>
          <p:cNvSpPr>
            <a:spLocks noGrp="1"/>
          </p:cNvSpPr>
          <p:nvPr>
            <p:ph sz="quarter" idx="1"/>
          </p:nvPr>
        </p:nvSpPr>
        <p:spPr>
          <a:xfrm>
            <a:off x="457200" y="457200"/>
            <a:ext cx="6248400" cy="5715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3" name="Symbol zastępczy tekstu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31" name="Tytuł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l-PL" smtClean="0"/>
              <a:t>Kliknij, aby edytować styl</a:t>
            </a:r>
            <a:endParaRPr kumimoji="0" lang="en-US"/>
          </a:p>
        </p:txBody>
      </p:sp>
      <p:sp>
        <p:nvSpPr>
          <p:cNvPr id="8" name="Symbol zastępczy daty 7"/>
          <p:cNvSpPr>
            <a:spLocks noGrp="1"/>
          </p:cNvSpPr>
          <p:nvPr>
            <p:ph type="dt" sz="half" idx="14"/>
          </p:nvPr>
        </p:nvSpPr>
        <p:spPr/>
        <p:txBody>
          <a:bodyPr/>
          <a:lstStyle/>
          <a:p>
            <a:fld id="{AADD966A-2A84-4BB3-90FE-0CCB38788A69}" type="datetimeFigureOut">
              <a:rPr lang="pl-PL" smtClean="0"/>
              <a:pPr/>
              <a:t>2020-06-07</a:t>
            </a:fld>
            <a:endParaRPr lang="pl-PL"/>
          </a:p>
        </p:txBody>
      </p:sp>
      <p:sp>
        <p:nvSpPr>
          <p:cNvPr id="9" name="Symbol zastępczy numeru slajdu 8"/>
          <p:cNvSpPr>
            <a:spLocks noGrp="1"/>
          </p:cNvSpPr>
          <p:nvPr>
            <p:ph type="sldNum" sz="quarter" idx="15"/>
          </p:nvPr>
        </p:nvSpPr>
        <p:spPr/>
        <p:txBody>
          <a:bodyPr/>
          <a:lstStyle/>
          <a:p>
            <a:fld id="{61A93C31-AF4E-43B8-9AFF-7C9A05BE9CD2}" type="slidenum">
              <a:rPr lang="pl-PL" smtClean="0"/>
              <a:pPr/>
              <a:t>‹#›</a:t>
            </a:fld>
            <a:endParaRPr lang="pl-PL"/>
          </a:p>
        </p:txBody>
      </p:sp>
      <p:sp>
        <p:nvSpPr>
          <p:cNvPr id="10" name="Symbol zastępczy stopki 9"/>
          <p:cNvSpPr>
            <a:spLocks noGrp="1"/>
          </p:cNvSpPr>
          <p:nvPr>
            <p:ph type="ftr" sz="quarter" idx="16"/>
          </p:nvPr>
        </p:nvSpPr>
        <p:spPr/>
        <p:txBody>
          <a:bodyPr/>
          <a:lstStyle/>
          <a:p>
            <a:endParaRPr lang="pl-PL"/>
          </a:p>
        </p:txBody>
      </p:sp>
    </p:spTree>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l-PL" smtClean="0"/>
              <a:t>Kliknij ikonę, aby dodać obraz</a:t>
            </a:r>
            <a:endParaRPr kumimoji="0" lang="en-US"/>
          </a:p>
        </p:txBody>
      </p:sp>
      <p:sp>
        <p:nvSpPr>
          <p:cNvPr id="4" name="Symbol zastępczy tekstu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8" name="Symbol zastępczy daty 7"/>
          <p:cNvSpPr>
            <a:spLocks noGrp="1"/>
          </p:cNvSpPr>
          <p:nvPr>
            <p:ph type="dt" sz="half" idx="10"/>
          </p:nvPr>
        </p:nvSpPr>
        <p:spPr/>
        <p:txBody>
          <a:bodyPr/>
          <a:lstStyle/>
          <a:p>
            <a:fld id="{AADD966A-2A84-4BB3-90FE-0CCB38788A69}" type="datetimeFigureOut">
              <a:rPr lang="pl-PL" smtClean="0"/>
              <a:pPr/>
              <a:t>2020-06-07</a:t>
            </a:fld>
            <a:endParaRPr lang="pl-PL"/>
          </a:p>
        </p:txBody>
      </p:sp>
      <p:sp>
        <p:nvSpPr>
          <p:cNvPr id="9" name="Symbol zastępczy numeru slajdu 8"/>
          <p:cNvSpPr>
            <a:spLocks noGrp="1"/>
          </p:cNvSpPr>
          <p:nvPr>
            <p:ph type="sldNum" sz="quarter" idx="11"/>
          </p:nvPr>
        </p:nvSpPr>
        <p:spPr/>
        <p:txBody>
          <a:bodyPr/>
          <a:lstStyle/>
          <a:p>
            <a:fld id="{61A93C31-AF4E-43B8-9AFF-7C9A05BE9CD2}" type="slidenum">
              <a:rPr lang="pl-PL" smtClean="0"/>
              <a:pPr/>
              <a:t>‹#›</a:t>
            </a:fld>
            <a:endParaRPr lang="pl-PL"/>
          </a:p>
        </p:txBody>
      </p:sp>
      <p:sp>
        <p:nvSpPr>
          <p:cNvPr id="10" name="Symbol zastępczy stopki 9"/>
          <p:cNvSpPr>
            <a:spLocks noGrp="1"/>
          </p:cNvSpPr>
          <p:nvPr>
            <p:ph type="ftr" sz="quarter" idx="12"/>
          </p:nvPr>
        </p:nvSpPr>
        <p:spPr/>
        <p:txBody>
          <a:bodyPr/>
          <a:lstStyle/>
          <a:p>
            <a:endParaRPr lang="pl-PL"/>
          </a:p>
        </p:txBody>
      </p:sp>
    </p:spTree>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Symbol zastępczy tekstu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4" name="Symbol zastępczy daty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ADD966A-2A84-4BB3-90FE-0CCB38788A69}" type="datetimeFigureOut">
              <a:rPr lang="pl-PL" smtClean="0"/>
              <a:pPr/>
              <a:t>2020-06-07</a:t>
            </a:fld>
            <a:endParaRPr lang="pl-PL"/>
          </a:p>
        </p:txBody>
      </p:sp>
      <p:sp>
        <p:nvSpPr>
          <p:cNvPr id="10" name="Symbol zastępczy stopki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pl-PL"/>
          </a:p>
        </p:txBody>
      </p:sp>
      <p:sp>
        <p:nvSpPr>
          <p:cNvPr id="22" name="Symbol zastępczy numeru slajdu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1A93C31-AF4E-43B8-9AFF-7C9A05BE9CD2}" type="slidenum">
              <a:rPr lang="pl-PL" smtClean="0"/>
              <a:pPr/>
              <a:t>‹#›</a:t>
            </a:fld>
            <a:endParaRPr lang="pl-PL"/>
          </a:p>
        </p:txBody>
      </p:sp>
      <p:sp>
        <p:nvSpPr>
          <p:cNvPr id="5" name="Symbol zastępczy tytułu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l-PL" smtClean="0"/>
              <a:t>Kliknij, aby edytować styl</a:t>
            </a:r>
            <a:endParaRPr kumimoji="0"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wipe dir="u"/>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lTtQd5Ac-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533400" y="1628800"/>
            <a:ext cx="7854696" cy="2016224"/>
          </a:xfrm>
        </p:spPr>
        <p:txBody>
          <a:bodyPr>
            <a:normAutofit/>
          </a:bodyPr>
          <a:lstStyle/>
          <a:p>
            <a:pPr algn="l"/>
            <a:r>
              <a:rPr lang="pl-PL" sz="4000" dirty="0" smtClean="0"/>
              <a:t/>
            </a:r>
            <a:br>
              <a:rPr lang="pl-PL" sz="4000" dirty="0" smtClean="0"/>
            </a:br>
            <a:endParaRPr lang="pl-PL" sz="4000" dirty="0"/>
          </a:p>
        </p:txBody>
      </p:sp>
      <p:sp>
        <p:nvSpPr>
          <p:cNvPr id="2" name="Tytuł 1"/>
          <p:cNvSpPr>
            <a:spLocks noGrp="1"/>
          </p:cNvSpPr>
          <p:nvPr>
            <p:ph type="ctrTitle"/>
          </p:nvPr>
        </p:nvSpPr>
        <p:spPr>
          <a:xfrm>
            <a:off x="533400" y="260648"/>
            <a:ext cx="7851648" cy="3672408"/>
          </a:xfrm>
        </p:spPr>
        <p:txBody>
          <a:bodyPr>
            <a:normAutofit fontScale="90000"/>
          </a:bodyPr>
          <a:lstStyle/>
          <a:p>
            <a:pPr algn="ctr"/>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b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pl-PL" sz="67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NARODOWE SPORTY SZKOCKIE</a:t>
            </a:r>
            <a:endParaRPr lang="pl-PL" sz="67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1A.jpg"/>
          <p:cNvPicPr>
            <a:picLocks noGrp="1" noChangeAspect="1" noChangeArrowheads="1"/>
          </p:cNvPicPr>
          <p:nvPr>
            <p:ph idx="1"/>
          </p:nvPr>
        </p:nvPicPr>
        <p:blipFill>
          <a:blip r:embed="rId2" cstate="print"/>
          <a:srcRect/>
          <a:stretch>
            <a:fillRect/>
          </a:stretch>
        </p:blipFill>
        <p:spPr bwMode="auto">
          <a:xfrm>
            <a:off x="1763688" y="2132856"/>
            <a:ext cx="4881154" cy="4271010"/>
          </a:xfrm>
          <a:prstGeom prst="rect">
            <a:avLst/>
          </a:prstGeom>
          <a:noFill/>
        </p:spPr>
      </p:pic>
      <p:sp>
        <p:nvSpPr>
          <p:cNvPr id="2" name="Tytuł 1"/>
          <p:cNvSpPr>
            <a:spLocks noGrp="1"/>
          </p:cNvSpPr>
          <p:nvPr>
            <p:ph type="title"/>
          </p:nvPr>
        </p:nvSpPr>
        <p:spPr/>
        <p:txBody>
          <a:bodyPr/>
          <a:lstStyle/>
          <a:p>
            <a:endParaRPr lang="pl-PL"/>
          </a:p>
        </p:txBody>
      </p:sp>
    </p:spTree>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a:buNone/>
            </a:pPr>
            <a:r>
              <a:rPr lang="pl-PL" dirty="0" smtClean="0">
                <a:latin typeface="Arial" pitchFamily="34" charset="0"/>
                <a:cs typeface="Arial" pitchFamily="34" charset="0"/>
              </a:rPr>
              <a:t>	</a:t>
            </a:r>
            <a:r>
              <a:rPr lang="pl-PL" b="1" dirty="0" smtClean="0">
                <a:latin typeface="Arial" pitchFamily="34" charset="0"/>
                <a:cs typeface="Arial" pitchFamily="34" charset="0"/>
              </a:rPr>
              <a:t>Następną często rozgrywaną konkurencją jest Scottish hammer throw, czyli rzut szkockim młotem. Młot ma postać kuli o wadze od 16 do 22 funtów umieszczonej na końcu drzewca o długości około 4 stóp (1,2 metra). W zawodach chodzi o to by rzucić nim jak najdalej. </a:t>
            </a:r>
            <a:endParaRPr lang="pl-PL" b="1" dirty="0">
              <a:latin typeface="Arial" pitchFamily="34" charset="0"/>
              <a:cs typeface="Arial" pitchFamily="34" charset="0"/>
            </a:endParaRPr>
          </a:p>
        </p:txBody>
      </p:sp>
      <p:sp>
        <p:nvSpPr>
          <p:cNvPr id="2" name="Tytuł 1"/>
          <p:cNvSpPr>
            <a:spLocks noGrp="1"/>
          </p:cNvSpPr>
          <p:nvPr>
            <p:ph type="title"/>
          </p:nvPr>
        </p:nvSpPr>
        <p:spPr/>
        <p:txBody>
          <a:bodyPr/>
          <a:lstStyle/>
          <a:p>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SCOTTISH HAMMER THROW</a:t>
            </a:r>
            <a:endParaRPr lang="pl-PL"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pobrane.jpg"/>
          <p:cNvPicPr>
            <a:picLocks noGrp="1" noChangeAspect="1" noChangeArrowheads="1"/>
          </p:cNvPicPr>
          <p:nvPr>
            <p:ph idx="1"/>
          </p:nvPr>
        </p:nvPicPr>
        <p:blipFill>
          <a:blip r:embed="rId2" cstate="print"/>
          <a:srcRect/>
          <a:stretch>
            <a:fillRect/>
          </a:stretch>
        </p:blipFill>
        <p:spPr bwMode="auto">
          <a:xfrm>
            <a:off x="2123728" y="2060848"/>
            <a:ext cx="4217122" cy="3833747"/>
          </a:xfrm>
          <a:prstGeom prst="rect">
            <a:avLst/>
          </a:prstGeom>
          <a:noFill/>
        </p:spPr>
      </p:pic>
      <p:sp>
        <p:nvSpPr>
          <p:cNvPr id="2" name="Tytuł 1"/>
          <p:cNvSpPr>
            <a:spLocks noGrp="1"/>
          </p:cNvSpPr>
          <p:nvPr>
            <p:ph type="title"/>
          </p:nvPr>
        </p:nvSpPr>
        <p:spPr/>
        <p:txBody>
          <a:bodyPr/>
          <a:lstStyle/>
          <a:p>
            <a:endParaRPr lang="pl-PL"/>
          </a:p>
        </p:txBody>
      </p:sp>
    </p:spTree>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r>
              <a:rPr lang="pl-PL" dirty="0" smtClean="0"/>
              <a:t>Przygotował Piotr Pałka</a:t>
            </a:r>
            <a:endParaRPr lang="pl-PL" dirty="0"/>
          </a:p>
        </p:txBody>
      </p:sp>
      <p:sp>
        <p:nvSpPr>
          <p:cNvPr id="2" name="Tytuł 1"/>
          <p:cNvSpPr>
            <a:spLocks noGrp="1"/>
          </p:cNvSpPr>
          <p:nvPr>
            <p:ph type="title"/>
          </p:nvPr>
        </p:nvSpPr>
        <p:spPr/>
        <p:txBody>
          <a:bodyPr/>
          <a:lstStyle/>
          <a:p>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Dziękuję za uwagę</a:t>
            </a:r>
            <a:endParaRPr lang="pl-PL"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a:bodyPr>
          <a:lstStyle/>
          <a:p>
            <a:pPr>
              <a:buNone/>
            </a:pPr>
            <a:r>
              <a:rPr lang="pl-PL" dirty="0" smtClean="0"/>
              <a:t>	</a:t>
            </a:r>
            <a:r>
              <a:rPr lang="pl-PL" sz="2400" b="1" dirty="0" smtClean="0">
                <a:latin typeface="Arial" pitchFamily="34" charset="0"/>
                <a:cs typeface="Arial" pitchFamily="34" charset="0"/>
              </a:rPr>
              <a:t>Konkurencja </a:t>
            </a:r>
            <a:r>
              <a:rPr lang="pl-PL" sz="2400" b="1" dirty="0">
                <a:latin typeface="Arial" pitchFamily="34" charset="0"/>
                <a:cs typeface="Arial" pitchFamily="34" charset="0"/>
              </a:rPr>
              <a:t>ta polega na utrzymaniu pionowo, a następnie rzuceniu długiego pala lub kłody. Zawodnik trzyma pal za węższy koniec i balansuje nim, żeby nie upadł. Następnie biegnie do przodu i wyrzuca pal tak, aby pal obrócił się o 180º i szerszy koniec upadł na </a:t>
            </a:r>
            <a:r>
              <a:rPr lang="pl-PL" sz="2400" b="1" dirty="0" smtClean="0">
                <a:latin typeface="Arial" pitchFamily="34" charset="0"/>
                <a:cs typeface="Arial" pitchFamily="34" charset="0"/>
              </a:rPr>
              <a:t>ziemię. </a:t>
            </a:r>
            <a:r>
              <a:rPr lang="pl-PL" sz="2400" b="1" dirty="0">
                <a:latin typeface="Arial" pitchFamily="34" charset="0"/>
                <a:cs typeface="Arial" pitchFamily="34" charset="0"/>
              </a:rPr>
              <a:t>Dodatkowo węższy koniec, który początkowo trzymał atleta, powinien upaść jak najbliżej godziny 12., mierzonej względem kierunku biegu.</a:t>
            </a:r>
          </a:p>
          <a:p>
            <a:r>
              <a:rPr lang="pl-PL" sz="2400" dirty="0" smtClean="0">
                <a:hlinkClick r:id="rId2"/>
              </a:rPr>
              <a:t>https://www.youtube.com/watch?v=BlTtQd5Ac-U</a:t>
            </a:r>
            <a:endParaRPr lang="pl-PL" sz="2400" dirty="0" smtClean="0"/>
          </a:p>
          <a:p>
            <a:endParaRPr lang="pl-PL" sz="2400" b="1" dirty="0">
              <a:latin typeface="Arial" pitchFamily="34" charset="0"/>
              <a:cs typeface="Arial" pitchFamily="34" charset="0"/>
            </a:endParaRPr>
          </a:p>
        </p:txBody>
      </p:sp>
      <p:sp>
        <p:nvSpPr>
          <p:cNvPr id="2" name="Tytuł 1"/>
          <p:cNvSpPr>
            <a:spLocks noGrp="1"/>
          </p:cNvSpPr>
          <p:nvPr>
            <p:ph type="title"/>
          </p:nvPr>
        </p:nvSpPr>
        <p:spPr/>
        <p:txBody>
          <a:bodyPr/>
          <a:lstStyle/>
          <a:p>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CABER TOSS	</a:t>
            </a:r>
            <a:endParaRPr lang="pl-PL"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a:buNone/>
            </a:pPr>
            <a:r>
              <a:rPr lang="pl-PL" b="1" dirty="0" smtClean="0">
                <a:latin typeface="Arial" pitchFamily="34" charset="0"/>
                <a:cs typeface="Arial" pitchFamily="34" charset="0"/>
              </a:rPr>
              <a:t>	To </a:t>
            </a:r>
            <a:r>
              <a:rPr lang="pl-PL" b="1" dirty="0">
                <a:latin typeface="Arial" pitchFamily="34" charset="0"/>
                <a:cs typeface="Arial" pitchFamily="34" charset="0"/>
              </a:rPr>
              <a:t>tradycyjna szkocka dyscyplina siłowa. W zawodach w tym kraju uczestnik rzuca palem drzewnym, ważącym 40-80 kg i mierzącym 5-6,5 m. "Caber toss" wywodzi się ze środowiska drwali, którzy mieli rzucać kłody do wody, aby spłynęły do miejsca obróbki, albo przerzucali jeden koniec na drugi brzeg strumyka, tworząc w ten sposób most.</a:t>
            </a:r>
          </a:p>
        </p:txBody>
      </p:sp>
      <p:sp>
        <p:nvSpPr>
          <p:cNvPr id="2" name="Tytuł 1"/>
          <p:cNvSpPr>
            <a:spLocks noGrp="1"/>
          </p:cNvSpPr>
          <p:nvPr>
            <p:ph type="title"/>
          </p:nvPr>
        </p:nvSpPr>
        <p:spPr/>
        <p:txBody>
          <a:bodyPr/>
          <a:lstStyle/>
          <a:p>
            <a:endParaRPr lang="pl-PL"/>
          </a:p>
        </p:txBody>
      </p:sp>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fontScale="85000" lnSpcReduction="20000"/>
          </a:bodyPr>
          <a:lstStyle/>
          <a:p>
            <a:pPr>
              <a:buNone/>
            </a:pPr>
            <a:r>
              <a:rPr lang="pl-PL" dirty="0" smtClean="0"/>
              <a:t>	</a:t>
            </a:r>
            <a:r>
              <a:rPr lang="pl-PL" b="1" dirty="0" smtClean="0">
                <a:latin typeface="Arial" pitchFamily="34" charset="0"/>
                <a:cs typeface="Arial" pitchFamily="34" charset="0"/>
              </a:rPr>
              <a:t>Z </a:t>
            </a:r>
            <a:r>
              <a:rPr lang="pl-PL" b="1" dirty="0">
                <a:latin typeface="Arial" pitchFamily="34" charset="0"/>
                <a:cs typeface="Arial" pitchFamily="34" charset="0"/>
              </a:rPr>
              <a:t>tego wynika też cel gry, bowiem nie liczy się odległość, ale "jakość" rzutu. Trzymaną pionowo kłodę, opartą o bark, najpierw trzeba podnieść i jej nie upuścić, odpowiednio balansując. Następnie rozpędzić się i tak nią rzucić, aby najpierw to górny koniec dotknął ziemi, a pal tak się obrócił, by "dolny" koniec nie upadł w stronę rzucającego. A do tego pal powinien leżeć idealnie na wprost zawodnika. Całość wykonania oceniania jest przez sędziów.</a:t>
            </a:r>
            <a:r>
              <a:rPr lang="pl-PL" b="1" dirty="0" smtClean="0">
                <a:latin typeface="Arial" pitchFamily="34" charset="0"/>
                <a:cs typeface="Arial" pitchFamily="34" charset="0"/>
              </a:rPr>
              <a:t/>
            </a:r>
            <a:br>
              <a:rPr lang="pl-PL" b="1" dirty="0" smtClean="0">
                <a:latin typeface="Arial" pitchFamily="34" charset="0"/>
                <a:cs typeface="Arial" pitchFamily="34" charset="0"/>
              </a:rPr>
            </a:br>
            <a:r>
              <a:rPr lang="pl-PL" b="1" dirty="0" smtClean="0">
                <a:latin typeface="Arial" pitchFamily="34" charset="0"/>
                <a:cs typeface="Arial" pitchFamily="34" charset="0"/>
              </a:rPr>
              <a:t>Konkurencja </a:t>
            </a:r>
            <a:r>
              <a:rPr lang="pl-PL" b="1" dirty="0">
                <a:latin typeface="Arial" pitchFamily="34" charset="0"/>
                <a:cs typeface="Arial" pitchFamily="34" charset="0"/>
              </a:rPr>
              <a:t>rozgrywana jest m.in. w ramach World Highland Games. W 2014 r. wystartowało w niej 160 zawodników z 14 krajów</a:t>
            </a:r>
            <a:r>
              <a:rPr lang="pl-PL" b="1" dirty="0" smtClean="0">
                <a:latin typeface="Arial" pitchFamily="34" charset="0"/>
                <a:cs typeface="Arial" pitchFamily="34" charset="0"/>
              </a:rPr>
              <a:t>.</a:t>
            </a:r>
            <a:br>
              <a:rPr lang="pl-PL" b="1" dirty="0" smtClean="0">
                <a:latin typeface="Arial" pitchFamily="34" charset="0"/>
                <a:cs typeface="Arial" pitchFamily="34" charset="0"/>
              </a:rPr>
            </a:br>
            <a:r>
              <a:rPr lang="pl-PL" b="1" dirty="0">
                <a:latin typeface="Arial" pitchFamily="34" charset="0"/>
                <a:cs typeface="Arial" pitchFamily="34" charset="0"/>
              </a:rPr>
              <a:t>W 2018 r. podczas zawodów w </a:t>
            </a:r>
            <a:r>
              <a:rPr lang="pl-PL" b="1" dirty="0" err="1">
                <a:latin typeface="Arial" pitchFamily="34" charset="0"/>
                <a:cs typeface="Arial" pitchFamily="34" charset="0"/>
              </a:rPr>
              <a:t>Middleton</a:t>
            </a:r>
            <a:r>
              <a:rPr lang="pl-PL" b="1" dirty="0">
                <a:latin typeface="Arial" pitchFamily="34" charset="0"/>
                <a:cs typeface="Arial" pitchFamily="34" charset="0"/>
              </a:rPr>
              <a:t> Danny </a:t>
            </a:r>
            <a:r>
              <a:rPr lang="pl-PL" b="1" dirty="0" err="1">
                <a:latin typeface="Arial" pitchFamily="34" charset="0"/>
                <a:cs typeface="Arial" pitchFamily="34" charset="0"/>
              </a:rPr>
              <a:t>Frame</a:t>
            </a:r>
            <a:r>
              <a:rPr lang="pl-PL" b="1" dirty="0">
                <a:latin typeface="Arial" pitchFamily="34" charset="0"/>
                <a:cs typeface="Arial" pitchFamily="34" charset="0"/>
              </a:rPr>
              <a:t> wykonał w 3 minuty aż 16 udanych rzutów 5-metrowym palem, ważącym ponad 40 </a:t>
            </a:r>
            <a:r>
              <a:rPr lang="pl-PL" b="1" dirty="0" err="1">
                <a:latin typeface="Arial" pitchFamily="34" charset="0"/>
                <a:cs typeface="Arial" pitchFamily="34" charset="0"/>
              </a:rPr>
              <a:t>kg</a:t>
            </a:r>
            <a:r>
              <a:rPr lang="pl-PL" b="1" dirty="0">
                <a:latin typeface="Arial" pitchFamily="34" charset="0"/>
                <a:cs typeface="Arial" pitchFamily="34" charset="0"/>
              </a:rPr>
              <a:t>.</a:t>
            </a:r>
          </a:p>
        </p:txBody>
      </p:sp>
      <p:sp>
        <p:nvSpPr>
          <p:cNvPr id="2" name="Tytuł 1"/>
          <p:cNvSpPr>
            <a:spLocks noGrp="1"/>
          </p:cNvSpPr>
          <p:nvPr>
            <p:ph type="title"/>
          </p:nvPr>
        </p:nvSpPr>
        <p:spPr/>
        <p:txBody>
          <a:bodyPr/>
          <a:lstStyle/>
          <a:p>
            <a:endParaRPr lang="pl-PL"/>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wf1.jpg"/>
          <p:cNvPicPr>
            <a:picLocks noGrp="1" noChangeAspect="1" noChangeArrowheads="1"/>
          </p:cNvPicPr>
          <p:nvPr>
            <p:ph idx="1"/>
          </p:nvPr>
        </p:nvPicPr>
        <p:blipFill>
          <a:blip r:embed="rId2" cstate="print"/>
          <a:srcRect/>
          <a:stretch>
            <a:fillRect/>
          </a:stretch>
        </p:blipFill>
        <p:spPr bwMode="auto">
          <a:xfrm>
            <a:off x="3000364" y="1857364"/>
            <a:ext cx="3071834" cy="3714776"/>
          </a:xfrm>
          <a:prstGeom prst="rect">
            <a:avLst/>
          </a:prstGeom>
          <a:noFill/>
        </p:spPr>
      </p:pic>
      <p:sp>
        <p:nvSpPr>
          <p:cNvPr id="2" name="Tytuł 1"/>
          <p:cNvSpPr>
            <a:spLocks noGrp="1"/>
          </p:cNvSpPr>
          <p:nvPr>
            <p:ph type="title"/>
          </p:nvPr>
        </p:nvSpPr>
        <p:spPr/>
        <p:txBody>
          <a:bodyPr/>
          <a:lstStyle/>
          <a:p>
            <a:endParaRPr lang="pl-PL" dirty="0"/>
          </a:p>
        </p:txBody>
      </p:sp>
      <p:pic>
        <p:nvPicPr>
          <p:cNvPr id="1026" name="Picture 2" descr="C:\Users\Dominik\AppData\Local\Microsoft\Windows\Temporary Internet Files\Content.IE5\GOSBIR5Q\Caber_Toss_(3415460772)[1].jpg"/>
          <p:cNvPicPr>
            <a:picLocks noChangeAspect="1" noChangeArrowheads="1"/>
          </p:cNvPicPr>
          <p:nvPr/>
        </p:nvPicPr>
        <p:blipFill>
          <a:blip r:embed="rId3" cstate="print"/>
          <a:srcRect/>
          <a:stretch>
            <a:fillRect/>
          </a:stretch>
        </p:blipFill>
        <p:spPr bwMode="auto">
          <a:xfrm>
            <a:off x="1835696" y="1556792"/>
            <a:ext cx="5469038" cy="4941168"/>
          </a:xfrm>
          <a:prstGeom prst="rect">
            <a:avLst/>
          </a:prstGeom>
          <a:noFill/>
        </p:spPr>
      </p:pic>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esktop\WF123.jpg"/>
          <p:cNvPicPr>
            <a:picLocks noGrp="1" noChangeAspect="1" noChangeArrowheads="1"/>
          </p:cNvPicPr>
          <p:nvPr>
            <p:ph idx="1"/>
          </p:nvPr>
        </p:nvPicPr>
        <p:blipFill>
          <a:blip r:embed="rId2" cstate="print"/>
          <a:stretch>
            <a:fillRect/>
          </a:stretch>
        </p:blipFill>
        <p:spPr bwMode="auto">
          <a:xfrm>
            <a:off x="2483768" y="2276872"/>
            <a:ext cx="3744416" cy="4092767"/>
          </a:xfrm>
          <a:prstGeom prst="rect">
            <a:avLst/>
          </a:prstGeom>
          <a:noFill/>
        </p:spPr>
      </p:pic>
      <p:sp>
        <p:nvSpPr>
          <p:cNvPr id="2" name="Tytuł 1"/>
          <p:cNvSpPr>
            <a:spLocks noGrp="1"/>
          </p:cNvSpPr>
          <p:nvPr>
            <p:ph type="title"/>
          </p:nvPr>
        </p:nvSpPr>
        <p:spPr/>
        <p:txBody>
          <a:bodyPr/>
          <a:lstStyle/>
          <a:p>
            <a:endParaRPr lang="pl-PL"/>
          </a:p>
        </p:txBody>
      </p:sp>
      <p:pic>
        <p:nvPicPr>
          <p:cNvPr id="3076" name="Picture 4" descr="C:\Users\Dominik\AppData\Local\Microsoft\Windows\Temporary Internet Files\Content.IE5\GV70BC6E\Caber%20Toss%20b%20low%20res[1].jpg"/>
          <p:cNvPicPr>
            <a:picLocks noChangeAspect="1" noChangeArrowheads="1"/>
          </p:cNvPicPr>
          <p:nvPr/>
        </p:nvPicPr>
        <p:blipFill>
          <a:blip r:embed="rId3" cstate="print"/>
          <a:srcRect/>
          <a:stretch>
            <a:fillRect/>
          </a:stretch>
        </p:blipFill>
        <p:spPr bwMode="auto">
          <a:xfrm>
            <a:off x="611560" y="1412776"/>
            <a:ext cx="7776864" cy="5085184"/>
          </a:xfrm>
          <a:prstGeom prst="rect">
            <a:avLst/>
          </a:prstGeom>
          <a:noFill/>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p:cNvSpPr>
            <a:spLocks noGrp="1"/>
          </p:cNvSpPr>
          <p:nvPr>
            <p:ph idx="1"/>
          </p:nvPr>
        </p:nvSpPr>
        <p:spPr/>
        <p:txBody>
          <a:bodyPr/>
          <a:lstStyle/>
          <a:p>
            <a:endParaRPr lang="pl-PL"/>
          </a:p>
        </p:txBody>
      </p:sp>
      <p:sp>
        <p:nvSpPr>
          <p:cNvPr id="2" name="Tytuł 1"/>
          <p:cNvSpPr>
            <a:spLocks noGrp="1"/>
          </p:cNvSpPr>
          <p:nvPr>
            <p:ph type="title"/>
          </p:nvPr>
        </p:nvSpPr>
        <p:spPr/>
        <p:txBody>
          <a:bodyPr/>
          <a:lstStyle/>
          <a:p>
            <a:endParaRPr lang="pl-PL"/>
          </a:p>
        </p:txBody>
      </p:sp>
      <p:pic>
        <p:nvPicPr>
          <p:cNvPr id="3" name="Picture 2" descr="C:\Users\Dominik\AppData\Local\Microsoft\Windows\Temporary Internet Files\Content.IE5\GV70BC6E\2504123849_2781ffbc69_b[1].jpg"/>
          <p:cNvPicPr>
            <a:picLocks noChangeAspect="1" noChangeArrowheads="1"/>
          </p:cNvPicPr>
          <p:nvPr/>
        </p:nvPicPr>
        <p:blipFill>
          <a:blip r:embed="rId2" cstate="print"/>
          <a:srcRect/>
          <a:stretch>
            <a:fillRect/>
          </a:stretch>
        </p:blipFill>
        <p:spPr bwMode="auto">
          <a:xfrm>
            <a:off x="0" y="379511"/>
            <a:ext cx="9144000" cy="6098977"/>
          </a:xfrm>
          <a:prstGeom prst="rect">
            <a:avLst/>
          </a:prstGeom>
          <a:noFill/>
        </p:spPr>
      </p:pic>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a:bodyPr>
          <a:lstStyle/>
          <a:p>
            <a:pPr>
              <a:buNone/>
            </a:pPr>
            <a:r>
              <a:rPr lang="pl-PL" dirty="0" smtClean="0">
                <a:latin typeface="Arial" pitchFamily="34" charset="0"/>
                <a:cs typeface="Arial" pitchFamily="34" charset="0"/>
              </a:rPr>
              <a:t>	</a:t>
            </a:r>
            <a:r>
              <a:rPr lang="pl-PL" b="1" dirty="0" smtClean="0">
                <a:latin typeface="Arial" pitchFamily="34" charset="0"/>
                <a:cs typeface="Arial" pitchFamily="34" charset="0"/>
              </a:rPr>
              <a:t>W ramach współczesnych Highland Games organizowane są konkursy szkockich tańców i gry na dudach, a także biegi. Największe emocje budzą jednak zawody siłaczy – pchnięcie kulą, rzut młotem z drewnianym trzonkiem czy przerzucanie ważącego 56 funtów stalowego ciężaru ponad poprzeczką. A przede wszystkim </a:t>
            </a:r>
            <a:r>
              <a:rPr lang="pl-PL" b="1" i="1" dirty="0" smtClean="0">
                <a:latin typeface="Arial" pitchFamily="34" charset="0"/>
                <a:cs typeface="Arial" pitchFamily="34" charset="0"/>
              </a:rPr>
              <a:t>caber toss</a:t>
            </a:r>
            <a:r>
              <a:rPr lang="pl-PL" b="1" dirty="0" smtClean="0">
                <a:latin typeface="Arial" pitchFamily="34" charset="0"/>
                <a:cs typeface="Arial" pitchFamily="34" charset="0"/>
              </a:rPr>
              <a:t>, rzut sosnowym balem</a:t>
            </a:r>
            <a:r>
              <a:rPr lang="pl-PL" b="1" dirty="0" smtClean="0"/>
              <a:t>.</a:t>
            </a:r>
            <a:endParaRPr lang="pl-PL" b="1" dirty="0"/>
          </a:p>
        </p:txBody>
      </p:sp>
      <p:sp>
        <p:nvSpPr>
          <p:cNvPr id="2" name="Tytuł 1"/>
          <p:cNvSpPr>
            <a:spLocks noGrp="1"/>
          </p:cNvSpPr>
          <p:nvPr>
            <p:ph type="title"/>
          </p:nvPr>
        </p:nvSpPr>
        <p:spPr/>
        <p:txBody>
          <a:bodyPr>
            <a:normAutofit/>
          </a:bodyPr>
          <a:lstStyle/>
          <a:p>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HIGHLAND GAMES-ciekawostki</a:t>
            </a:r>
            <a:endParaRPr lang="pl-PL"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Prostokąt 5"/>
          <p:cNvSpPr/>
          <p:nvPr/>
        </p:nvSpPr>
        <p:spPr>
          <a:xfrm>
            <a:off x="4288910" y="2967335"/>
            <a:ext cx="566181" cy="923330"/>
          </a:xfrm>
          <a:prstGeom prst="rect">
            <a:avLst/>
          </a:prstGeom>
          <a:noFill/>
        </p:spPr>
        <p:txBody>
          <a:bodyPr wrap="none" lIns="91440" tIns="45720" rIns="91440" bIns="45720">
            <a:spAutoFit/>
          </a:bodyPr>
          <a:lstStyle/>
          <a:p>
            <a:pPr algn="ctr"/>
            <a:r>
              <a:rPr lang="pl-PL"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pl-PL"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rmAutofit/>
          </a:bodyPr>
          <a:lstStyle/>
          <a:p>
            <a:pPr>
              <a:buNone/>
            </a:pPr>
            <a:r>
              <a:rPr lang="pl-PL" sz="2400" b="1" dirty="0" smtClean="0">
                <a:latin typeface="Arial" pitchFamily="34" charset="0"/>
                <a:cs typeface="Arial" pitchFamily="34" charset="0"/>
              </a:rPr>
              <a:t>	Kolejna dyscypliną jest Weight over the bar, czyli rzut ciężarem ponad poprzeczką. Zawodnik staje pod porzeczką zawieszoną na wysokości około 2 metrów, chwyta ciężarek o wadze 56 funtów (nieco ponad 25 kg) i wyrzuca pionowo w górę starając się przerzucić go ponad poprzeczką tak by jej nie strącić. Jeśli mu się uda, poprzeczka wędruje jeszcze wyżej. Wygrywa ten, kto zdoła przerzuci ciężar nad poprzeczką zawieszoną jak najwyżej.</a:t>
            </a:r>
            <a:endParaRPr lang="pl-PL" sz="2400" b="1" dirty="0">
              <a:latin typeface="Arial" pitchFamily="34" charset="0"/>
              <a:cs typeface="Arial" pitchFamily="34" charset="0"/>
            </a:endParaRPr>
          </a:p>
        </p:txBody>
      </p:sp>
      <p:sp>
        <p:nvSpPr>
          <p:cNvPr id="2" name="Tytuł 1"/>
          <p:cNvSpPr>
            <a:spLocks noGrp="1"/>
          </p:cNvSpPr>
          <p:nvPr>
            <p:ph type="title"/>
          </p:nvPr>
        </p:nvSpPr>
        <p:spPr/>
        <p:txBody>
          <a:bodyPr/>
          <a:lstStyle/>
          <a:p>
            <a:r>
              <a:rPr lang="pl-PL"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WEIGHT OVER THE BAR</a:t>
            </a:r>
            <a:endParaRPr lang="pl-PL"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97</TotalTime>
  <Words>9</Words>
  <Application>Microsoft Office PowerPoint</Application>
  <PresentationFormat>Pokaz na ekranie (4:3)</PresentationFormat>
  <Paragraphs>16</Paragraphs>
  <Slides>13</Slides>
  <Notes>0</Notes>
  <HiddenSlides>0</HiddenSlides>
  <MMClips>0</MMClips>
  <ScaleCrop>false</ScaleCrop>
  <HeadingPairs>
    <vt:vector size="4" baseType="variant">
      <vt:variant>
        <vt:lpstr>Motyw</vt:lpstr>
      </vt:variant>
      <vt:variant>
        <vt:i4>1</vt:i4>
      </vt:variant>
      <vt:variant>
        <vt:lpstr>Tytuły slajdów</vt:lpstr>
      </vt:variant>
      <vt:variant>
        <vt:i4>13</vt:i4>
      </vt:variant>
    </vt:vector>
  </HeadingPairs>
  <TitlesOfParts>
    <vt:vector size="14" baseType="lpstr">
      <vt:lpstr>Papier</vt:lpstr>
      <vt:lpstr>    NARODOWE SPORTY SZKOCKIE</vt:lpstr>
      <vt:lpstr>  CABER TOSS </vt:lpstr>
      <vt:lpstr>Slajd 3</vt:lpstr>
      <vt:lpstr>Slajd 4</vt:lpstr>
      <vt:lpstr>Slajd 5</vt:lpstr>
      <vt:lpstr>Slajd 6</vt:lpstr>
      <vt:lpstr>Slajd 7</vt:lpstr>
      <vt:lpstr>HIGHLAND GAMES-ciekawostki</vt:lpstr>
      <vt:lpstr> WEIGHT OVER THE BAR</vt:lpstr>
      <vt:lpstr>Slajd 10</vt:lpstr>
      <vt:lpstr>SCOTTISH HAMMER THROW</vt:lpstr>
      <vt:lpstr>Slajd 12</vt:lpstr>
      <vt:lpstr> Dziękuję za uwagę</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Admin</dc:creator>
  <cp:lastModifiedBy>Admin</cp:lastModifiedBy>
  <cp:revision>11</cp:revision>
  <dcterms:created xsi:type="dcterms:W3CDTF">2020-04-17T14:23:59Z</dcterms:created>
  <dcterms:modified xsi:type="dcterms:W3CDTF">2020-06-07T14:47:22Z</dcterms:modified>
</cp:coreProperties>
</file>