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0F40EB-12A3-4F12-A4CF-7143112C760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8B8D921-2D5A-48E5-BA16-6D080A9A0C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4200" cy="440784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2040" y="743760"/>
            <a:ext cx="3274920" cy="4407840"/>
          </a:xfrm>
          <a:custGeom>
            <a:avLst/>
            <a:gdLst/>
            <a:ah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4680" cy="1707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4680" cy="1707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4680" cy="1707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4680" cy="1707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Table 1"/>
          <p:cNvGraphicFramePr/>
          <p:nvPr/>
        </p:nvGraphicFramePr>
        <p:xfrm>
          <a:off x="2103120" y="731520"/>
          <a:ext cx="9600480" cy="5120280"/>
        </p:xfrm>
        <a:graphic>
          <a:graphicData uri="http://schemas.openxmlformats.org/drawingml/2006/table">
            <a:tbl>
              <a:tblPr/>
              <a:tblGrid>
                <a:gridCol w="3818880"/>
                <a:gridCol w="2580120"/>
                <a:gridCol w="3201840"/>
              </a:tblGrid>
              <a:tr h="1023480">
                <a:tc>
                  <a:txBody>
                    <a:bodyPr lIns="90000" rIns="90000" tIns="46800" bIns="46800"/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NAME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REG. NO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STUDENT NO.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234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KAREGYEYA CALVIN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16/U/354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216001289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234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MIREMBE E. NANGOBI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16/U/7070/PS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216002807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234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MUSUMBA PHILLIP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16/U/720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216000156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26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MUHUMUZA ALBERT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15/U/8034/PS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215010171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Lm()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980720" y="1604880"/>
            <a:ext cx="8228880" cy="48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lm() Function is used to create a regression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Syntax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Lm(formula,data)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formula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 is a symbol presenting the relation between x and 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data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 is the vector on which the formula will be applied.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line drawn from the lm() function is the regression line which is the prediction from our regression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980720" y="273240"/>
            <a:ext cx="822888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Important values in regression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980720" y="1580760"/>
            <a:ext cx="8228880" cy="52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Fitted values: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are the predicted values from the regression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Rsquared value: 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 good fitness measure, Varies from 0 to 1. very close value to 1 implies good fit and viceversa.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Residual standard error: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This is the squareroot of the mean squared residual.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 test 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will tell you if a group of variables are jointly significant.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Residual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=actual value – predicted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371600" y="378720"/>
            <a:ext cx="960048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 summary of Regression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110240" y="1253880"/>
            <a:ext cx="9861840" cy="54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 (the multiple correlation coefficient): measure of how variables are related.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 squared (the coefficient of determination)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Adjusted R squared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 error of estimated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These help you figure out how well your model fits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371600" y="685800"/>
            <a:ext cx="96004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Overfitting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371600" y="1630080"/>
            <a:ext cx="9600480" cy="42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100000"/>
              </a:lnSpc>
              <a:buClr>
                <a:srgbClr val="191b0e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is where the model is too complex for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191b0e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Happens when sample size is too small.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191b0e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Rule of thumb: 10-15 observations for each term.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be avoided by;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Increasing sample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Reducing number of predictors in your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371600" y="685800"/>
            <a:ext cx="9600480" cy="8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TYPES OF REGRESSION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71600" y="1855440"/>
            <a:ext cx="9600480" cy="40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LinearRegression: This involves only two variables where one is the dependent and the other is the independent variable e.g ((x, y), (x1, y1), (x2, y2))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Multiple Regression: This involves many independent variables and one dependent variable e.g ((x), (x1), (x2), 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371600" y="685800"/>
            <a:ext cx="96004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371600" y="1750320"/>
            <a:ext cx="9600480" cy="41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 Linear Regression these two variables(predictor and target) are related through an equation.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000000"/>
              </a:buClr>
              <a:buFont typeface="Franklin Gothic Book"/>
              <a:buChar char="■"/>
            </a:pP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general mathematical equation for a linear regression 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313131"/>
              </a:buClr>
              <a:buFont typeface="Franklin Gothic Book"/>
              <a:buChar char="■"/>
            </a:pPr>
            <a:r>
              <a:rPr b="0" lang="en-US" sz="2180" spc="-1" strike="noStrike">
                <a:solidFill>
                  <a:srgbClr val="313131"/>
                </a:solidFill>
                <a:uFill>
                  <a:solidFill>
                    <a:srgbClr val="ffffff"/>
                  </a:solidFill>
                </a:uFill>
                <a:latin typeface="Menlo"/>
                <a:ea typeface="Verdana"/>
              </a:rPr>
              <a:t>y = ax + 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000000"/>
              </a:buClr>
              <a:buFont typeface="Franklin Gothic Book"/>
              <a:buChar char="■"/>
            </a:pP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Following is the description of the parameters used 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000000"/>
              </a:buClr>
              <a:buFont typeface="Franklin Gothic Book"/>
              <a:buChar char="•"/>
            </a:pPr>
            <a:r>
              <a:rPr b="1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y</a:t>
            </a: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 is the response variable.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000000"/>
              </a:buClr>
              <a:buFont typeface="Franklin Gothic Book"/>
              <a:buChar char="•"/>
            </a:pPr>
            <a:r>
              <a:rPr b="1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x</a:t>
            </a: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 is the predictor variable.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000000"/>
              </a:buClr>
              <a:buFont typeface="Franklin Gothic Book"/>
              <a:buChar char="•"/>
            </a:pPr>
            <a:r>
              <a:rPr b="1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</a:t>
            </a: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 and </a:t>
            </a:r>
            <a:r>
              <a:rPr b="1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</a:t>
            </a: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 are constants which are called the coefficients.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371600" y="685800"/>
            <a:ext cx="9600480" cy="9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1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Multiple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980720" y="1593720"/>
            <a:ext cx="8228880" cy="49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54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Multiple regression is an extension of linear regression into relationship between more than two variables. We have more than one predictor variable and one response variable.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general mathematical equation for multiple regression 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y= a +b1X1 +b2X2 …bnXn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Following is the description of the parameters used 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y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 is the response variable.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a, b1, b2...bn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 are the coefficients.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x1, x2, ...xn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 are the predictor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371600" y="685800"/>
            <a:ext cx="9600480" cy="8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Detecting Overfitting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371600" y="1563840"/>
            <a:ext cx="9600480" cy="43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Cross Validation: partitions data, generalizes model, chooses best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How? i) Removing one observation at a time from your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ii) Estimating regression equation for each iteration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iii) Using regression equation to predict observation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Shrinkage and Resampling: find out how well your new model might fit new sample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Automated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669680" y="685800"/>
            <a:ext cx="930240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1258920" y="1656360"/>
            <a:ext cx="9713160" cy="42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performance of regression analysis methods in practice depends on the form of the data generating process, and how it relates to the regression approach being used.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REGRESSION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679840" y="3956400"/>
            <a:ext cx="6831000" cy="10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71600" y="685800"/>
            <a:ext cx="960048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Regression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371600" y="1959480"/>
            <a:ext cx="9600480" cy="47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100000"/>
              </a:lnSpc>
              <a:buClr>
                <a:srgbClr val="222222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technique for estimating the relationships among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Regression analysis is both a statistical and machine learning algorithm that is used to find trends in data and perform predictions.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 are two types of variables; Dependent and Independent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Independent variables are referred to as ‘</a:t>
            </a:r>
            <a:r>
              <a:rPr b="0" lang="en-US" sz="2000" spc="-1" strike="noStrike" u="sng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predictors’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example, it is windy so it will rain. *Windy* is independent of the rain but it predicts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Dependent variables are referred to as ‘</a:t>
            </a:r>
            <a:r>
              <a:rPr b="0" lang="en-US" sz="2000" spc="-1" strike="noStrike" u="sng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targets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 for example, the rain is dependent to it being windy.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Regression analysis helps us to understand how the targets change as the predictors vary.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371600" y="685800"/>
            <a:ext cx="936180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ITS USE?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371600" y="1523880"/>
            <a:ext cx="960048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Predicting and forecasting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relationship between dependent and independent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is helpful in; - Operation efficiency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</a:t>
            </a: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Supporting decisions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</a:t>
            </a: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Insight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Correlation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786320" y="1604880"/>
            <a:ext cx="84232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100000"/>
              </a:lnSpc>
              <a:buClr>
                <a:srgbClr val="191b0e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It’s a measure of variables are related.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000000"/>
              </a:buClr>
              <a:buFont typeface="Franklin Gothic Book"/>
              <a:buChar char="■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Correlation Coefficient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31032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value to the relationship between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310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Varies between -1 to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" descr=""/>
          <p:cNvPicPr/>
          <p:nvPr/>
        </p:nvPicPr>
        <p:blipFill>
          <a:blip r:embed="rId1"/>
          <a:stretch/>
        </p:blipFill>
        <p:spPr>
          <a:xfrm>
            <a:off x="2076480" y="1161360"/>
            <a:ext cx="8073360" cy="420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REGRESSION ANALYSIS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regression analysis may involve either;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191b0e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100000"/>
              </a:lnSpc>
              <a:buClr>
                <a:srgbClr val="191b0e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Nonlinear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371240" y="1371240"/>
            <a:ext cx="9600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assumptions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371240" y="2306880"/>
            <a:ext cx="9600840" cy="38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assumptions are expressed in terms of the random errors, ε, as follows: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errors are normally distributed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mean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constant variance  that does not depend on the settings of the driver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the errors are independent of one another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371600" y="685800"/>
            <a:ext cx="9600480" cy="91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Steps to Establish a Regression model in 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980720" y="1828800"/>
            <a:ext cx="8228880" cy="52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6560" indent="-46584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Carry out the experiment in order to obtain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560" indent="-46584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 relationship model using the </a:t>
            </a: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lm()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 functions in 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560" indent="-46584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Find the coefficients from the model created and create the mathematical.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560" indent="-46584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Get a summary of the relationship model to know the average error in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560" indent="-46584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 the </a:t>
            </a:r>
            <a:r>
              <a:rPr b="1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predict()</a:t>
            </a: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 function in R to predict values of the response 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560" indent="-46584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Visualize the Regression Graphically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1064</TotalTime>
  <Application>LibreOffice/5.1.2.2$Linux_X86_64 LibreOffice_project/10m0$Build-2</Application>
  <Words>572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2018-06-03T22:08:35Z</dcterms:created>
  <dc:creator>Esther Mirembe</dc:creator>
  <dc:description/>
  <dc:language>en-US</dc:language>
  <cp:lastModifiedBy/>
  <dcterms:modified xsi:type="dcterms:W3CDTF">2018-06-08T00:14:41Z</dcterms:modified>
  <cp:revision>25</cp:revision>
  <dc:subject/>
  <dc:title>REGRESSION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