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na Kennen" userId="3a83f9d0c7cc84fc" providerId="LiveId" clId="{FF418F0C-8008-47B3-93C5-83246749408C}"/>
    <pc:docChg chg="undo custSel addSld modSld sldOrd">
      <pc:chgData name="Diana Kennen" userId="3a83f9d0c7cc84fc" providerId="LiveId" clId="{FF418F0C-8008-47B3-93C5-83246749408C}" dt="2021-04-29T22:04:49.770" v="93" actId="20577"/>
      <pc:docMkLst>
        <pc:docMk/>
      </pc:docMkLst>
      <pc:sldChg chg="modSp mod">
        <pc:chgData name="Diana Kennen" userId="3a83f9d0c7cc84fc" providerId="LiveId" clId="{FF418F0C-8008-47B3-93C5-83246749408C}" dt="2021-04-27T23:42:16.841" v="56" actId="1076"/>
        <pc:sldMkLst>
          <pc:docMk/>
          <pc:sldMk cId="4001912182" sldId="256"/>
        </pc:sldMkLst>
        <pc:spChg chg="mod">
          <ac:chgData name="Diana Kennen" userId="3a83f9d0c7cc84fc" providerId="LiveId" clId="{FF418F0C-8008-47B3-93C5-83246749408C}" dt="2021-04-27T23:41:11.786" v="39" actId="27636"/>
          <ac:spMkLst>
            <pc:docMk/>
            <pc:sldMk cId="4001912182" sldId="256"/>
            <ac:spMk id="4" creationId="{F5C491AE-4ACC-48BA-A297-3DCD335D2205}"/>
          </ac:spMkLst>
        </pc:spChg>
        <pc:spChg chg="mod">
          <ac:chgData name="Diana Kennen" userId="3a83f9d0c7cc84fc" providerId="LiveId" clId="{FF418F0C-8008-47B3-93C5-83246749408C}" dt="2021-04-27T23:41:36.795" v="47" actId="2711"/>
          <ac:spMkLst>
            <pc:docMk/>
            <pc:sldMk cId="4001912182" sldId="256"/>
            <ac:spMk id="6" creationId="{B355B09C-4B30-4937-B433-3474A97D9B81}"/>
          </ac:spMkLst>
        </pc:spChg>
        <pc:spChg chg="mod">
          <ac:chgData name="Diana Kennen" userId="3a83f9d0c7cc84fc" providerId="LiveId" clId="{FF418F0C-8008-47B3-93C5-83246749408C}" dt="2021-04-27T23:41:53.941" v="51" actId="1076"/>
          <ac:spMkLst>
            <pc:docMk/>
            <pc:sldMk cId="4001912182" sldId="256"/>
            <ac:spMk id="7" creationId="{DB15FAB1-36F6-4D79-B451-20F383DA57D6}"/>
          </ac:spMkLst>
        </pc:spChg>
        <pc:spChg chg="mod">
          <ac:chgData name="Diana Kennen" userId="3a83f9d0c7cc84fc" providerId="LiveId" clId="{FF418F0C-8008-47B3-93C5-83246749408C}" dt="2021-04-27T23:42:16.841" v="56" actId="1076"/>
          <ac:spMkLst>
            <pc:docMk/>
            <pc:sldMk cId="4001912182" sldId="256"/>
            <ac:spMk id="14" creationId="{043807C8-43BB-4A60-A1FE-318D69671DD5}"/>
          </ac:spMkLst>
        </pc:spChg>
        <pc:picChg chg="mod">
          <ac:chgData name="Diana Kennen" userId="3a83f9d0c7cc84fc" providerId="LiveId" clId="{FF418F0C-8008-47B3-93C5-83246749408C}" dt="2021-04-27T23:42:14.197" v="55" actId="1076"/>
          <ac:picMkLst>
            <pc:docMk/>
            <pc:sldMk cId="4001912182" sldId="256"/>
            <ac:picMk id="11" creationId="{7FF91A27-5CD7-409A-B336-C5A246EFA2BB}"/>
          </ac:picMkLst>
        </pc:picChg>
      </pc:sldChg>
      <pc:sldChg chg="ord">
        <pc:chgData name="Diana Kennen" userId="3a83f9d0c7cc84fc" providerId="LiveId" clId="{FF418F0C-8008-47B3-93C5-83246749408C}" dt="2021-04-27T23:42:36.157" v="60"/>
        <pc:sldMkLst>
          <pc:docMk/>
          <pc:sldMk cId="2005500514" sldId="257"/>
        </pc:sldMkLst>
      </pc:sldChg>
      <pc:sldChg chg="addSp delSp modSp new mod modClrScheme chgLayout">
        <pc:chgData name="Diana Kennen" userId="3a83f9d0c7cc84fc" providerId="LiveId" clId="{FF418F0C-8008-47B3-93C5-83246749408C}" dt="2021-04-29T22:04:49.770" v="93" actId="20577"/>
        <pc:sldMkLst>
          <pc:docMk/>
          <pc:sldMk cId="2102524090" sldId="260"/>
        </pc:sldMkLst>
        <pc:spChg chg="del mod ord">
          <ac:chgData name="Diana Kennen" userId="3a83f9d0c7cc84fc" providerId="LiveId" clId="{FF418F0C-8008-47B3-93C5-83246749408C}" dt="2021-04-29T22:00:58.523" v="62" actId="700"/>
          <ac:spMkLst>
            <pc:docMk/>
            <pc:sldMk cId="2102524090" sldId="260"/>
            <ac:spMk id="2" creationId="{3AFE4582-7F4F-48A7-AA64-1B9825B12098}"/>
          </ac:spMkLst>
        </pc:spChg>
        <pc:spChg chg="del mod ord">
          <ac:chgData name="Diana Kennen" userId="3a83f9d0c7cc84fc" providerId="LiveId" clId="{FF418F0C-8008-47B3-93C5-83246749408C}" dt="2021-04-29T22:00:58.523" v="62" actId="700"/>
          <ac:spMkLst>
            <pc:docMk/>
            <pc:sldMk cId="2102524090" sldId="260"/>
            <ac:spMk id="3" creationId="{67AC9C8D-974A-4229-9171-91D1074D9C93}"/>
          </ac:spMkLst>
        </pc:spChg>
        <pc:spChg chg="del">
          <ac:chgData name="Diana Kennen" userId="3a83f9d0c7cc84fc" providerId="LiveId" clId="{FF418F0C-8008-47B3-93C5-83246749408C}" dt="2021-04-29T22:00:58.523" v="62" actId="700"/>
          <ac:spMkLst>
            <pc:docMk/>
            <pc:sldMk cId="2102524090" sldId="260"/>
            <ac:spMk id="4" creationId="{4E53CA0F-9300-4A88-8375-8C9ADB408786}"/>
          </ac:spMkLst>
        </pc:spChg>
        <pc:spChg chg="add mod ord">
          <ac:chgData name="Diana Kennen" userId="3a83f9d0c7cc84fc" providerId="LiveId" clId="{FF418F0C-8008-47B3-93C5-83246749408C}" dt="2021-04-29T22:04:49.770" v="93" actId="20577"/>
          <ac:spMkLst>
            <pc:docMk/>
            <pc:sldMk cId="2102524090" sldId="260"/>
            <ac:spMk id="5" creationId="{FEC76A44-CA13-479E-917B-620A67B3149C}"/>
          </ac:spMkLst>
        </pc:spChg>
        <pc:spChg chg="add del mod ord">
          <ac:chgData name="Diana Kennen" userId="3a83f9d0c7cc84fc" providerId="LiveId" clId="{FF418F0C-8008-47B3-93C5-83246749408C}" dt="2021-04-29T22:04:24.563" v="84" actId="22"/>
          <ac:spMkLst>
            <pc:docMk/>
            <pc:sldMk cId="2102524090" sldId="260"/>
            <ac:spMk id="6" creationId="{7B5B7EF6-A32A-4439-9B56-E5087A9B559B}"/>
          </ac:spMkLst>
        </pc:spChg>
        <pc:picChg chg="add mod ord">
          <ac:chgData name="Diana Kennen" userId="3a83f9d0c7cc84fc" providerId="LiveId" clId="{FF418F0C-8008-47B3-93C5-83246749408C}" dt="2021-04-29T22:04:24.563" v="84" actId="22"/>
          <ac:picMkLst>
            <pc:docMk/>
            <pc:sldMk cId="2102524090" sldId="260"/>
            <ac:picMk id="8" creationId="{08DCA950-09E3-4791-B72F-67535F71501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AA62AE-396F-4928-A98B-A1953E831DD8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BA8864-8077-4C39-BBB7-92E7DFB9E474}">
      <dgm:prSet phldrT="[Text]"/>
      <dgm:spPr/>
      <dgm:t>
        <a:bodyPr/>
        <a:lstStyle/>
        <a:p>
          <a:r>
            <a:rPr lang="en-US" dirty="0"/>
            <a:t>Dropping Missing Data</a:t>
          </a:r>
        </a:p>
      </dgm:t>
    </dgm:pt>
    <dgm:pt modelId="{48031FA1-BF08-4BAD-B69D-0FAC94DF7A4B}" type="parTrans" cxnId="{6ECED4D1-8102-4B9C-AB97-0E4D7850DFC8}">
      <dgm:prSet/>
      <dgm:spPr/>
      <dgm:t>
        <a:bodyPr/>
        <a:lstStyle/>
        <a:p>
          <a:endParaRPr lang="en-US"/>
        </a:p>
      </dgm:t>
    </dgm:pt>
    <dgm:pt modelId="{9BF88D2D-80E5-4387-97E1-9DD16749D0AD}" type="sibTrans" cxnId="{6ECED4D1-8102-4B9C-AB97-0E4D7850DFC8}">
      <dgm:prSet/>
      <dgm:spPr/>
      <dgm:t>
        <a:bodyPr/>
        <a:lstStyle/>
        <a:p>
          <a:endParaRPr lang="en-US"/>
        </a:p>
      </dgm:t>
    </dgm:pt>
    <dgm:pt modelId="{9BC834EF-73BC-4E71-AB2C-D7CEF539DA3C}">
      <dgm:prSet phldrT="[Text]"/>
      <dgm:spPr/>
      <dgm:t>
        <a:bodyPr/>
        <a:lstStyle/>
        <a:p>
          <a:r>
            <a:rPr lang="en-US" dirty="0"/>
            <a:t>Correcting Country Names to match GDP</a:t>
          </a:r>
        </a:p>
      </dgm:t>
    </dgm:pt>
    <dgm:pt modelId="{19457A0A-E98D-40E8-B036-4CFD14E3FF0D}" type="parTrans" cxnId="{13FE5681-CC53-431F-8D94-15C4846532AE}">
      <dgm:prSet/>
      <dgm:spPr/>
      <dgm:t>
        <a:bodyPr/>
        <a:lstStyle/>
        <a:p>
          <a:endParaRPr lang="en-US"/>
        </a:p>
      </dgm:t>
    </dgm:pt>
    <dgm:pt modelId="{9B9F0123-9189-49F6-B002-32D1085CEF9D}" type="sibTrans" cxnId="{13FE5681-CC53-431F-8D94-15C4846532AE}">
      <dgm:prSet/>
      <dgm:spPr/>
      <dgm:t>
        <a:bodyPr/>
        <a:lstStyle/>
        <a:p>
          <a:endParaRPr lang="en-US"/>
        </a:p>
      </dgm:t>
    </dgm:pt>
    <dgm:pt modelId="{9ABFF1F9-7375-4287-A4CA-4FF67AD32FFE}">
      <dgm:prSet phldrT="[Text]"/>
      <dgm:spPr/>
      <dgm:t>
        <a:bodyPr/>
        <a:lstStyle/>
        <a:p>
          <a:r>
            <a:rPr lang="en-US" dirty="0"/>
            <a:t>Fixing big gap in csv file</a:t>
          </a:r>
        </a:p>
      </dgm:t>
    </dgm:pt>
    <dgm:pt modelId="{E09365CB-3B35-4F62-A6F1-67ED37DF179C}" type="parTrans" cxnId="{F58F6A20-0B38-412E-9FE1-C2F6845A0AD7}">
      <dgm:prSet/>
      <dgm:spPr/>
      <dgm:t>
        <a:bodyPr/>
        <a:lstStyle/>
        <a:p>
          <a:endParaRPr lang="en-US"/>
        </a:p>
      </dgm:t>
    </dgm:pt>
    <dgm:pt modelId="{707BD19F-6149-4DF5-9D94-0A8140616D40}" type="sibTrans" cxnId="{F58F6A20-0B38-412E-9FE1-C2F6845A0AD7}">
      <dgm:prSet/>
      <dgm:spPr/>
      <dgm:t>
        <a:bodyPr/>
        <a:lstStyle/>
        <a:p>
          <a:endParaRPr lang="en-US"/>
        </a:p>
      </dgm:t>
    </dgm:pt>
    <dgm:pt modelId="{2C8016CA-463B-4AAF-9633-F2A961AB79E0}">
      <dgm:prSet phldrT="[Text]"/>
      <dgm:spPr/>
      <dgm:t>
        <a:bodyPr/>
        <a:lstStyle/>
        <a:p>
          <a:r>
            <a:rPr lang="en-US" dirty="0"/>
            <a:t>Dropping duplicate columns (country names, codes)</a:t>
          </a:r>
        </a:p>
      </dgm:t>
    </dgm:pt>
    <dgm:pt modelId="{70BB85C3-2F4A-41AF-90F3-199531F67A47}" type="parTrans" cxnId="{6455A792-F72B-4666-9E6E-23E868829884}">
      <dgm:prSet/>
      <dgm:spPr/>
      <dgm:t>
        <a:bodyPr/>
        <a:lstStyle/>
        <a:p>
          <a:endParaRPr lang="en-US"/>
        </a:p>
      </dgm:t>
    </dgm:pt>
    <dgm:pt modelId="{DD93F3A3-7910-4FA7-8134-D321704D6F58}" type="sibTrans" cxnId="{6455A792-F72B-4666-9E6E-23E868829884}">
      <dgm:prSet/>
      <dgm:spPr/>
      <dgm:t>
        <a:bodyPr/>
        <a:lstStyle/>
        <a:p>
          <a:endParaRPr lang="en-US"/>
        </a:p>
      </dgm:t>
    </dgm:pt>
    <dgm:pt modelId="{A79C7B33-02C8-4CC9-888E-B25B82206367}">
      <dgm:prSet phldrT="[Text]"/>
      <dgm:spPr/>
      <dgm:t>
        <a:bodyPr/>
        <a:lstStyle/>
        <a:p>
          <a:r>
            <a:rPr lang="en-US" dirty="0"/>
            <a:t>Creating  a function for assigning host country (not just city)</a:t>
          </a:r>
        </a:p>
      </dgm:t>
    </dgm:pt>
    <dgm:pt modelId="{7646BD5F-2ABC-4976-9C43-0A2AF22B1B0F}" type="parTrans" cxnId="{BC24515F-C9B7-4B5B-AB2C-EEDEED4867E3}">
      <dgm:prSet/>
      <dgm:spPr/>
      <dgm:t>
        <a:bodyPr/>
        <a:lstStyle/>
        <a:p>
          <a:endParaRPr lang="en-US"/>
        </a:p>
      </dgm:t>
    </dgm:pt>
    <dgm:pt modelId="{6998D36A-63D3-4A17-939B-1929E83F71B0}" type="sibTrans" cxnId="{BC24515F-C9B7-4B5B-AB2C-EEDEED4867E3}">
      <dgm:prSet/>
      <dgm:spPr/>
      <dgm:t>
        <a:bodyPr/>
        <a:lstStyle/>
        <a:p>
          <a:endParaRPr lang="en-US"/>
        </a:p>
      </dgm:t>
    </dgm:pt>
    <dgm:pt modelId="{AD9DFE83-6E77-42B1-A46C-774AB2104D4B}">
      <dgm:prSet/>
      <dgm:spPr/>
      <dgm:t>
        <a:bodyPr/>
        <a:lstStyle/>
        <a:p>
          <a:r>
            <a:rPr lang="en-US" dirty="0"/>
            <a:t>Converting file types to match</a:t>
          </a:r>
        </a:p>
      </dgm:t>
    </dgm:pt>
    <dgm:pt modelId="{FE8C6056-1B65-436D-9B0F-9874FAD5BB24}" type="parTrans" cxnId="{131D1B7F-ABF9-412A-B57C-AA5D286E0943}">
      <dgm:prSet/>
      <dgm:spPr/>
      <dgm:t>
        <a:bodyPr/>
        <a:lstStyle/>
        <a:p>
          <a:endParaRPr lang="en-US"/>
        </a:p>
      </dgm:t>
    </dgm:pt>
    <dgm:pt modelId="{B97E2D73-4CF6-45AB-AEAF-E222CABB3586}" type="sibTrans" cxnId="{131D1B7F-ABF9-412A-B57C-AA5D286E0943}">
      <dgm:prSet/>
      <dgm:spPr/>
      <dgm:t>
        <a:bodyPr/>
        <a:lstStyle/>
        <a:p>
          <a:endParaRPr lang="en-US"/>
        </a:p>
      </dgm:t>
    </dgm:pt>
    <dgm:pt modelId="{AF1EE71E-BA35-456D-9629-5D595730EFEB}" type="pres">
      <dgm:prSet presAssocID="{96AA62AE-396F-4928-A98B-A1953E831DD8}" presName="Name0" presStyleCnt="0">
        <dgm:presLayoutVars>
          <dgm:dir/>
          <dgm:resizeHandles val="exact"/>
        </dgm:presLayoutVars>
      </dgm:prSet>
      <dgm:spPr/>
    </dgm:pt>
    <dgm:pt modelId="{F6F775C8-D96A-446E-81D9-32358651AF5C}" type="pres">
      <dgm:prSet presAssocID="{96AA62AE-396F-4928-A98B-A1953E831DD8}" presName="cycle" presStyleCnt="0"/>
      <dgm:spPr/>
    </dgm:pt>
    <dgm:pt modelId="{27487DF7-16FE-4ADE-B8C2-4DB18687A432}" type="pres">
      <dgm:prSet presAssocID="{D3BA8864-8077-4C39-BBB7-92E7DFB9E474}" presName="nodeFirstNode" presStyleLbl="node1" presStyleIdx="0" presStyleCnt="6">
        <dgm:presLayoutVars>
          <dgm:bulletEnabled val="1"/>
        </dgm:presLayoutVars>
      </dgm:prSet>
      <dgm:spPr/>
    </dgm:pt>
    <dgm:pt modelId="{D1AC920B-5BCE-4009-8EBF-087664C41461}" type="pres">
      <dgm:prSet presAssocID="{9BF88D2D-80E5-4387-97E1-9DD16749D0AD}" presName="sibTransFirstNode" presStyleLbl="bgShp" presStyleIdx="0" presStyleCnt="1" custScaleX="117873"/>
      <dgm:spPr/>
    </dgm:pt>
    <dgm:pt modelId="{2965ACFC-00B0-4CA1-8BEA-75562BC81453}" type="pres">
      <dgm:prSet presAssocID="{9BC834EF-73BC-4E71-AB2C-D7CEF539DA3C}" presName="nodeFollowingNodes" presStyleLbl="node1" presStyleIdx="1" presStyleCnt="6">
        <dgm:presLayoutVars>
          <dgm:bulletEnabled val="1"/>
        </dgm:presLayoutVars>
      </dgm:prSet>
      <dgm:spPr/>
    </dgm:pt>
    <dgm:pt modelId="{AE92FD7B-A465-4030-BBFA-06BB58E35E95}" type="pres">
      <dgm:prSet presAssocID="{9ABFF1F9-7375-4287-A4CA-4FF67AD32FFE}" presName="nodeFollowingNodes" presStyleLbl="node1" presStyleIdx="2" presStyleCnt="6">
        <dgm:presLayoutVars>
          <dgm:bulletEnabled val="1"/>
        </dgm:presLayoutVars>
      </dgm:prSet>
      <dgm:spPr/>
    </dgm:pt>
    <dgm:pt modelId="{D7C9063A-10D4-448A-BA0E-B5CCC16007D9}" type="pres">
      <dgm:prSet presAssocID="{2C8016CA-463B-4AAF-9633-F2A961AB79E0}" presName="nodeFollowingNodes" presStyleLbl="node1" presStyleIdx="3" presStyleCnt="6">
        <dgm:presLayoutVars>
          <dgm:bulletEnabled val="1"/>
        </dgm:presLayoutVars>
      </dgm:prSet>
      <dgm:spPr/>
    </dgm:pt>
    <dgm:pt modelId="{782A1E8E-9EA5-4B27-9308-2C12FE2360BC}" type="pres">
      <dgm:prSet presAssocID="{A79C7B33-02C8-4CC9-888E-B25B82206367}" presName="nodeFollowingNodes" presStyleLbl="node1" presStyleIdx="4" presStyleCnt="6">
        <dgm:presLayoutVars>
          <dgm:bulletEnabled val="1"/>
        </dgm:presLayoutVars>
      </dgm:prSet>
      <dgm:spPr/>
    </dgm:pt>
    <dgm:pt modelId="{C1386D7B-F299-46B0-86EF-EA9462F27249}" type="pres">
      <dgm:prSet presAssocID="{AD9DFE83-6E77-42B1-A46C-774AB2104D4B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6A4ED100-35F0-4BFF-9BC3-0BE37A5AFED2}" type="presOf" srcId="{9BC834EF-73BC-4E71-AB2C-D7CEF539DA3C}" destId="{2965ACFC-00B0-4CA1-8BEA-75562BC81453}" srcOrd="0" destOrd="0" presId="urn:microsoft.com/office/officeart/2005/8/layout/cycle3"/>
    <dgm:cxn modelId="{F58F6A20-0B38-412E-9FE1-C2F6845A0AD7}" srcId="{96AA62AE-396F-4928-A98B-A1953E831DD8}" destId="{9ABFF1F9-7375-4287-A4CA-4FF67AD32FFE}" srcOrd="2" destOrd="0" parTransId="{E09365CB-3B35-4F62-A6F1-67ED37DF179C}" sibTransId="{707BD19F-6149-4DF5-9D94-0A8140616D40}"/>
    <dgm:cxn modelId="{289A8A2F-BC24-41FB-ABFD-F769B3A9B38E}" type="presOf" srcId="{D3BA8864-8077-4C39-BBB7-92E7DFB9E474}" destId="{27487DF7-16FE-4ADE-B8C2-4DB18687A432}" srcOrd="0" destOrd="0" presId="urn:microsoft.com/office/officeart/2005/8/layout/cycle3"/>
    <dgm:cxn modelId="{D1DB7A3E-9972-451F-89C5-745DE0E8FE77}" type="presOf" srcId="{2C8016CA-463B-4AAF-9633-F2A961AB79E0}" destId="{D7C9063A-10D4-448A-BA0E-B5CCC16007D9}" srcOrd="0" destOrd="0" presId="urn:microsoft.com/office/officeart/2005/8/layout/cycle3"/>
    <dgm:cxn modelId="{BC24515F-C9B7-4B5B-AB2C-EEDEED4867E3}" srcId="{96AA62AE-396F-4928-A98B-A1953E831DD8}" destId="{A79C7B33-02C8-4CC9-888E-B25B82206367}" srcOrd="4" destOrd="0" parTransId="{7646BD5F-2ABC-4976-9C43-0A2AF22B1B0F}" sibTransId="{6998D36A-63D3-4A17-939B-1929E83F71B0}"/>
    <dgm:cxn modelId="{131D1B7F-ABF9-412A-B57C-AA5D286E0943}" srcId="{96AA62AE-396F-4928-A98B-A1953E831DD8}" destId="{AD9DFE83-6E77-42B1-A46C-774AB2104D4B}" srcOrd="5" destOrd="0" parTransId="{FE8C6056-1B65-436D-9B0F-9874FAD5BB24}" sibTransId="{B97E2D73-4CF6-45AB-AEAF-E222CABB3586}"/>
    <dgm:cxn modelId="{6ADEC57F-BB6A-45C2-8E91-636B195361FC}" type="presOf" srcId="{96AA62AE-396F-4928-A98B-A1953E831DD8}" destId="{AF1EE71E-BA35-456D-9629-5D595730EFEB}" srcOrd="0" destOrd="0" presId="urn:microsoft.com/office/officeart/2005/8/layout/cycle3"/>
    <dgm:cxn modelId="{13FE5681-CC53-431F-8D94-15C4846532AE}" srcId="{96AA62AE-396F-4928-A98B-A1953E831DD8}" destId="{9BC834EF-73BC-4E71-AB2C-D7CEF539DA3C}" srcOrd="1" destOrd="0" parTransId="{19457A0A-E98D-40E8-B036-4CFD14E3FF0D}" sibTransId="{9B9F0123-9189-49F6-B002-32D1085CEF9D}"/>
    <dgm:cxn modelId="{6455A792-F72B-4666-9E6E-23E868829884}" srcId="{96AA62AE-396F-4928-A98B-A1953E831DD8}" destId="{2C8016CA-463B-4AAF-9633-F2A961AB79E0}" srcOrd="3" destOrd="0" parTransId="{70BB85C3-2F4A-41AF-90F3-199531F67A47}" sibTransId="{DD93F3A3-7910-4FA7-8134-D321704D6F58}"/>
    <dgm:cxn modelId="{A339D1AA-E07D-4ECA-9E57-0A4DACD40519}" type="presOf" srcId="{9ABFF1F9-7375-4287-A4CA-4FF67AD32FFE}" destId="{AE92FD7B-A465-4030-BBFA-06BB58E35E95}" srcOrd="0" destOrd="0" presId="urn:microsoft.com/office/officeart/2005/8/layout/cycle3"/>
    <dgm:cxn modelId="{3F833CCD-B8C8-41DA-9745-AB9EBFC69DCE}" type="presOf" srcId="{A79C7B33-02C8-4CC9-888E-B25B82206367}" destId="{782A1E8E-9EA5-4B27-9308-2C12FE2360BC}" srcOrd="0" destOrd="0" presId="urn:microsoft.com/office/officeart/2005/8/layout/cycle3"/>
    <dgm:cxn modelId="{6ECED4D1-8102-4B9C-AB97-0E4D7850DFC8}" srcId="{96AA62AE-396F-4928-A98B-A1953E831DD8}" destId="{D3BA8864-8077-4C39-BBB7-92E7DFB9E474}" srcOrd="0" destOrd="0" parTransId="{48031FA1-BF08-4BAD-B69D-0FAC94DF7A4B}" sibTransId="{9BF88D2D-80E5-4387-97E1-9DD16749D0AD}"/>
    <dgm:cxn modelId="{3F79EBE5-BDA1-49B9-AD25-CB0B213CCC05}" type="presOf" srcId="{9BF88D2D-80E5-4387-97E1-9DD16749D0AD}" destId="{D1AC920B-5BCE-4009-8EBF-087664C41461}" srcOrd="0" destOrd="0" presId="urn:microsoft.com/office/officeart/2005/8/layout/cycle3"/>
    <dgm:cxn modelId="{6207DFFD-6D93-455C-89B6-03702377E0D1}" type="presOf" srcId="{AD9DFE83-6E77-42B1-A46C-774AB2104D4B}" destId="{C1386D7B-F299-46B0-86EF-EA9462F27249}" srcOrd="0" destOrd="0" presId="urn:microsoft.com/office/officeart/2005/8/layout/cycle3"/>
    <dgm:cxn modelId="{BC27033B-480E-4ED8-9C8E-8141836A52D4}" type="presParOf" srcId="{AF1EE71E-BA35-456D-9629-5D595730EFEB}" destId="{F6F775C8-D96A-446E-81D9-32358651AF5C}" srcOrd="0" destOrd="0" presId="urn:microsoft.com/office/officeart/2005/8/layout/cycle3"/>
    <dgm:cxn modelId="{45702361-0305-4744-AAFA-F405EB3F8D03}" type="presParOf" srcId="{F6F775C8-D96A-446E-81D9-32358651AF5C}" destId="{27487DF7-16FE-4ADE-B8C2-4DB18687A432}" srcOrd="0" destOrd="0" presId="urn:microsoft.com/office/officeart/2005/8/layout/cycle3"/>
    <dgm:cxn modelId="{E08C17A1-4E2A-47C0-AACA-8A31A45D55F7}" type="presParOf" srcId="{F6F775C8-D96A-446E-81D9-32358651AF5C}" destId="{D1AC920B-5BCE-4009-8EBF-087664C41461}" srcOrd="1" destOrd="0" presId="urn:microsoft.com/office/officeart/2005/8/layout/cycle3"/>
    <dgm:cxn modelId="{855F2820-D64D-4E0A-A1AA-DF8278BE4D75}" type="presParOf" srcId="{F6F775C8-D96A-446E-81D9-32358651AF5C}" destId="{2965ACFC-00B0-4CA1-8BEA-75562BC81453}" srcOrd="2" destOrd="0" presId="urn:microsoft.com/office/officeart/2005/8/layout/cycle3"/>
    <dgm:cxn modelId="{BC440D2E-28E5-4FFB-B900-E796927AE7C0}" type="presParOf" srcId="{F6F775C8-D96A-446E-81D9-32358651AF5C}" destId="{AE92FD7B-A465-4030-BBFA-06BB58E35E95}" srcOrd="3" destOrd="0" presId="urn:microsoft.com/office/officeart/2005/8/layout/cycle3"/>
    <dgm:cxn modelId="{8C02BDEF-505A-4490-A1BF-E6F7C438C953}" type="presParOf" srcId="{F6F775C8-D96A-446E-81D9-32358651AF5C}" destId="{D7C9063A-10D4-448A-BA0E-B5CCC16007D9}" srcOrd="4" destOrd="0" presId="urn:microsoft.com/office/officeart/2005/8/layout/cycle3"/>
    <dgm:cxn modelId="{5020FA0D-0A85-4CC0-8796-78FA2CA8E9B5}" type="presParOf" srcId="{F6F775C8-D96A-446E-81D9-32358651AF5C}" destId="{782A1E8E-9EA5-4B27-9308-2C12FE2360BC}" srcOrd="5" destOrd="0" presId="urn:microsoft.com/office/officeart/2005/8/layout/cycle3"/>
    <dgm:cxn modelId="{86B0DC6B-4380-49CD-8907-2E009DF3E2CC}" type="presParOf" srcId="{F6F775C8-D96A-446E-81D9-32358651AF5C}" destId="{C1386D7B-F299-46B0-86EF-EA9462F27249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C920B-5BCE-4009-8EBF-087664C41461}">
      <dsp:nvSpPr>
        <dsp:cNvPr id="0" name=""/>
        <dsp:cNvSpPr/>
      </dsp:nvSpPr>
      <dsp:spPr>
        <a:xfrm>
          <a:off x="2142454" y="-2619"/>
          <a:ext cx="6507417" cy="5520702"/>
        </a:xfrm>
        <a:prstGeom prst="circularArrow">
          <a:avLst>
            <a:gd name="adj1" fmla="val 5274"/>
            <a:gd name="adj2" fmla="val 312630"/>
            <a:gd name="adj3" fmla="val 14200622"/>
            <a:gd name="adj4" fmla="val 17143134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87DF7-16FE-4ADE-B8C2-4DB18687A432}">
      <dsp:nvSpPr>
        <dsp:cNvPr id="0" name=""/>
        <dsp:cNvSpPr/>
      </dsp:nvSpPr>
      <dsp:spPr>
        <a:xfrm>
          <a:off x="4330368" y="3707"/>
          <a:ext cx="2131589" cy="10657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Dropping Missing Data</a:t>
          </a:r>
        </a:p>
      </dsp:txBody>
      <dsp:txXfrm>
        <a:off x="4382396" y="55735"/>
        <a:ext cx="2027533" cy="961738"/>
      </dsp:txXfrm>
    </dsp:sp>
    <dsp:sp modelId="{2965ACFC-00B0-4CA1-8BEA-75562BC81453}">
      <dsp:nvSpPr>
        <dsp:cNvPr id="0" name=""/>
        <dsp:cNvSpPr/>
      </dsp:nvSpPr>
      <dsp:spPr>
        <a:xfrm>
          <a:off x="6269949" y="1123525"/>
          <a:ext cx="2131589" cy="10657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Correcting Country Names to match GDP</a:t>
          </a:r>
        </a:p>
      </dsp:txBody>
      <dsp:txXfrm>
        <a:off x="6321977" y="1175553"/>
        <a:ext cx="2027533" cy="961738"/>
      </dsp:txXfrm>
    </dsp:sp>
    <dsp:sp modelId="{AE92FD7B-A465-4030-BBFA-06BB58E35E95}">
      <dsp:nvSpPr>
        <dsp:cNvPr id="0" name=""/>
        <dsp:cNvSpPr/>
      </dsp:nvSpPr>
      <dsp:spPr>
        <a:xfrm>
          <a:off x="6269949" y="3363161"/>
          <a:ext cx="2131589" cy="10657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Fixing big gap in csv file</a:t>
          </a:r>
        </a:p>
      </dsp:txBody>
      <dsp:txXfrm>
        <a:off x="6321977" y="3415189"/>
        <a:ext cx="2027533" cy="961738"/>
      </dsp:txXfrm>
    </dsp:sp>
    <dsp:sp modelId="{D7C9063A-10D4-448A-BA0E-B5CCC16007D9}">
      <dsp:nvSpPr>
        <dsp:cNvPr id="0" name=""/>
        <dsp:cNvSpPr/>
      </dsp:nvSpPr>
      <dsp:spPr>
        <a:xfrm>
          <a:off x="4330368" y="4482979"/>
          <a:ext cx="2131589" cy="10657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Dropping duplicate columns (country names, codes)</a:t>
          </a:r>
        </a:p>
      </dsp:txBody>
      <dsp:txXfrm>
        <a:off x="4382396" y="4535007"/>
        <a:ext cx="2027533" cy="961738"/>
      </dsp:txXfrm>
    </dsp:sp>
    <dsp:sp modelId="{782A1E8E-9EA5-4B27-9308-2C12FE2360BC}">
      <dsp:nvSpPr>
        <dsp:cNvPr id="0" name=""/>
        <dsp:cNvSpPr/>
      </dsp:nvSpPr>
      <dsp:spPr>
        <a:xfrm>
          <a:off x="2390786" y="3363161"/>
          <a:ext cx="2131589" cy="10657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Creating  a function for assigning host country (not just city)</a:t>
          </a:r>
        </a:p>
      </dsp:txBody>
      <dsp:txXfrm>
        <a:off x="2442814" y="3415189"/>
        <a:ext cx="2027533" cy="961738"/>
      </dsp:txXfrm>
    </dsp:sp>
    <dsp:sp modelId="{C1386D7B-F299-46B0-86EF-EA9462F27249}">
      <dsp:nvSpPr>
        <dsp:cNvPr id="0" name=""/>
        <dsp:cNvSpPr/>
      </dsp:nvSpPr>
      <dsp:spPr>
        <a:xfrm>
          <a:off x="2390786" y="1123525"/>
          <a:ext cx="2131589" cy="10657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Converting file types to match</a:t>
          </a:r>
        </a:p>
      </dsp:txBody>
      <dsp:txXfrm>
        <a:off x="2442814" y="1175553"/>
        <a:ext cx="2027533" cy="961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ACCB0-7CC9-4F2A-9B0D-A896B698E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F4738-5D49-49AD-99E3-9FEDC75F4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EC97F-FCE3-4095-A4A8-B64C64C0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27A0-9D77-4E20-9B2F-66A2712EC14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3D44D-BEB0-44FE-84EB-8AB45968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C6AEA-D49A-4BCC-BC84-949C81D4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31E1-6F6B-4FAE-921D-DC8FC2376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9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EA62-BDD6-4CE2-82FD-DFD2CFC1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B6D08-CE3A-4C03-ADCE-87E0E8FCE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11A1F-7D2B-43C3-A402-7FF41650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27A0-9D77-4E20-9B2F-66A2712EC14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86210-2D89-4C72-AA35-4B4FCBA1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5D7A4-4550-4A5A-84CF-BC346600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31E1-6F6B-4FAE-921D-DC8FC2376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8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49A231-B5FB-4E40-955E-9D9923B26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170F4-4870-4180-977E-F7EEFF9D2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8106F-FE1F-45CE-B7FF-45100D383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27A0-9D77-4E20-9B2F-66A2712EC14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B0574-01F9-4371-BACB-6BA3BC59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3F69D-9A31-4523-B7BA-8D6EE7DC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31E1-6F6B-4FAE-921D-DC8FC2376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1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FEE9-9F57-477E-872E-70BE2995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797BA-E0F4-45A1-8018-0DCF92EF2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DAEC9-B253-41C3-B211-FC5C109C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27A0-9D77-4E20-9B2F-66A2712EC14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D7C9C-5EEA-4E73-A4CD-56367555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8B616-BCFD-45ED-AA09-1F3FB423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31E1-6F6B-4FAE-921D-DC8FC2376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4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00A6-8EFD-4C18-9B68-2DA0E8928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FD06E-5687-4126-A8C3-654AAF1B0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00BA3-6106-4071-BF30-35F91A3B2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27A0-9D77-4E20-9B2F-66A2712EC14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D4E9-3A64-4386-9900-718BACF1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55A20-1786-497F-9CD5-1D9C1EE7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31E1-6F6B-4FAE-921D-DC8FC2376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3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482C-D968-4C80-A777-5B7A09A4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C857E-31B7-48CE-8270-AA2CA9312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85C6D-B745-4D57-B4CE-937C214DD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8790A-7AC1-4A98-9F62-6DE3EA284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27A0-9D77-4E20-9B2F-66A2712EC14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68951-7985-466F-85B3-5DAD1DFD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F5B77-1DB1-4B45-9186-72EF182A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31E1-6F6B-4FAE-921D-DC8FC2376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1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0AC4-5015-4C76-BEB9-4D1391FF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240FD-E08C-41B3-A2E0-28D10B1D1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D48C1-3439-4821-8DF9-1EC776B6D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37FA88-E9F7-4935-B4A0-C2B4DE939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EC5A9-43F5-4CD3-99BB-6FA145A6E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F3E094-E21C-4B13-84E7-00D10648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27A0-9D77-4E20-9B2F-66A2712EC14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477C8B-CCB7-40AE-B8DD-9F7260BC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C7D74C-B7C6-4EC6-B752-FD7CA490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31E1-6F6B-4FAE-921D-DC8FC2376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0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3FD0A-49A3-4A64-8045-83FCE376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2DA729-D634-42A5-930D-6A9EBCFA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27A0-9D77-4E20-9B2F-66A2712EC14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6EF73-9471-4810-A6C2-D44351528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DAB21-6F94-4932-94B8-C1B62684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31E1-6F6B-4FAE-921D-DC8FC2376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4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A8DAFD-CFB2-45DD-B438-0329FC74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27A0-9D77-4E20-9B2F-66A2712EC14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E5DB6-D13C-40A4-BDE8-520722B4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28E36-7591-46F9-B2CE-FB52A973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31E1-6F6B-4FAE-921D-DC8FC2376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4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A756F-D8BA-4158-89D9-67E87C858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01CA9-3A3F-4160-9814-DBF2C2BCF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547D6-3EF6-4458-84CB-B73182863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17B46-D7B5-4DE1-A9BC-D879DF3F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27A0-9D77-4E20-9B2F-66A2712EC14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38326-49D6-4986-B059-A2C634F3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6083C-C84F-425F-94C1-BBD1262E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31E1-6F6B-4FAE-921D-DC8FC2376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6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F7E5-A443-4CFA-8655-F4ED0BAA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7891-281E-4DD9-958B-CBE8CCFD9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DAB85-3783-4198-9D5C-5F0D16D05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F7643-AD08-4921-935F-8E53B45B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27A0-9D77-4E20-9B2F-66A2712EC14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FA4A8-2614-4852-9101-D2194E63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CD178-479C-4939-9192-71958B1C6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31E1-6F6B-4FAE-921D-DC8FC2376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0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74A2B-53C0-43C8-896E-4F101C28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D2001-B9C1-46CB-9015-637134B48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3BF3B-6C83-49F0-8BEC-9FF1ABB24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227A0-9D77-4E20-9B2F-66A2712EC14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DF205-0815-4D82-B549-D6133487A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691C7-2E31-439D-8557-7DBD960C4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B31E1-6F6B-4FAE-921D-DC8FC2376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8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C491AE-4ACC-48BA-A297-3DCD335D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82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5B09C-4B30-4937-B433-3474A97D9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4045" y="1138989"/>
            <a:ext cx="5455755" cy="1251286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effectLst/>
              </a:rPr>
              <a:t>Gross domestic product adjusted for price changes over time (inflation) and expressed in US-Dollars.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15FAB1-36F6-4D79-B451-20F383DA5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6355" y="1138060"/>
            <a:ext cx="5181600" cy="931643"/>
          </a:xfrm>
        </p:spPr>
        <p:txBody>
          <a:bodyPr>
            <a:noAutofit/>
          </a:bodyPr>
          <a:lstStyle/>
          <a:p>
            <a:r>
              <a:rPr lang="en-US" sz="2600" dirty="0"/>
              <a:t>Summer Olympics Medals (1976-2008)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F91A27-5CD7-409A-B336-C5A246EFA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31" y="2662921"/>
            <a:ext cx="6383816" cy="17917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BEC678-2EE1-4A9A-B9FA-21C8517E1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45" y="2627175"/>
            <a:ext cx="5181600" cy="29113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3807C8-43BB-4A60-A1FE-318D69671DD5}"/>
              </a:ext>
            </a:extLst>
          </p:cNvPr>
          <p:cNvSpPr txBox="1"/>
          <p:nvPr/>
        </p:nvSpPr>
        <p:spPr>
          <a:xfrm>
            <a:off x="8075592" y="5590721"/>
            <a:ext cx="180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15316 Data Rows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F9C6-8612-47DF-8158-78DC602CA402}"/>
              </a:ext>
            </a:extLst>
          </p:cNvPr>
          <p:cNvSpPr txBox="1"/>
          <p:nvPr/>
        </p:nvSpPr>
        <p:spPr>
          <a:xfrm>
            <a:off x="1973179" y="5590721"/>
            <a:ext cx="180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11256 Data Rows</a:t>
            </a:r>
          </a:p>
        </p:txBody>
      </p:sp>
    </p:spTree>
    <p:extLst>
      <p:ext uri="{BB962C8B-B14F-4D97-AF65-F5344CB8AC3E}">
        <p14:creationId xmlns:p14="http://schemas.microsoft.com/office/powerpoint/2010/main" val="400191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74104-9FBD-4E12-91F2-3602744D7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9C5C3-E846-45EC-952A-1316DCDAC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5138" y="1430215"/>
            <a:ext cx="11816862" cy="4853354"/>
          </a:xfrm>
        </p:spPr>
        <p:txBody>
          <a:bodyPr>
            <a:normAutofit/>
          </a:bodyPr>
          <a:lstStyle/>
          <a:p>
            <a:r>
              <a:rPr lang="en-US" sz="3600" dirty="0"/>
              <a:t>We concatenated the country and year to create a merge point for both files.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We used a left merge on the country-year combo.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F61D84-4B02-4406-A2EE-A7BC656554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49815" y="2607599"/>
            <a:ext cx="9030771" cy="164280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F70F09-CBC3-455B-A7AD-75C5982E7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58" y="5347920"/>
            <a:ext cx="10928193" cy="91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8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49168-9938-4980-85FA-B25DDEA8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2D97FB3-E825-431A-8F92-D912D162C36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01286562"/>
              </p:ext>
            </p:extLst>
          </p:nvPr>
        </p:nvGraphicFramePr>
        <p:xfrm>
          <a:off x="-300790" y="1074822"/>
          <a:ext cx="10792326" cy="5552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llout: Line 5">
            <a:extLst>
              <a:ext uri="{FF2B5EF4-FFF2-40B4-BE49-F238E27FC236}">
                <a16:creationId xmlns:a16="http://schemas.microsoft.com/office/drawing/2014/main" id="{701D4ABE-E9F8-4C36-AF05-9303FE6920F9}"/>
              </a:ext>
            </a:extLst>
          </p:cNvPr>
          <p:cNvSpPr/>
          <p:nvPr/>
        </p:nvSpPr>
        <p:spPr>
          <a:xfrm>
            <a:off x="9992226" y="834189"/>
            <a:ext cx="1860884" cy="1941430"/>
          </a:xfrm>
          <a:prstGeom prst="borderCallout1">
            <a:avLst>
              <a:gd name="adj1" fmla="val 46844"/>
              <a:gd name="adj2" fmla="val 288"/>
              <a:gd name="adj3" fmla="val 93040"/>
              <a:gd name="adj4" fmla="val -997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Due to name changes of Eastern European Countries; GDP is missing for certain entries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3BA12F9F-B8A0-49F4-93C3-65A321476B7E}"/>
              </a:ext>
            </a:extLst>
          </p:cNvPr>
          <p:cNvSpPr/>
          <p:nvPr/>
        </p:nvSpPr>
        <p:spPr>
          <a:xfrm>
            <a:off x="9992226" y="3243806"/>
            <a:ext cx="1860884" cy="1677152"/>
          </a:xfrm>
          <a:prstGeom prst="borderCallout1">
            <a:avLst>
              <a:gd name="adj1" fmla="val 44988"/>
              <a:gd name="adj2" fmla="val -2260"/>
              <a:gd name="adj3" fmla="val -12452"/>
              <a:gd name="adj4" fmla="val -997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rows with missing GDP were left in so medal analysis could still be completed</a:t>
            </a:r>
          </a:p>
        </p:txBody>
      </p:sp>
    </p:spTree>
    <p:extLst>
      <p:ext uri="{BB962C8B-B14F-4D97-AF65-F5344CB8AC3E}">
        <p14:creationId xmlns:p14="http://schemas.microsoft.com/office/powerpoint/2010/main" val="200550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C76A44-CA13-479E-917B-620A67B3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Cleaned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8DCA950-09E3-4791-B72F-67535F715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412" y="2539206"/>
            <a:ext cx="10163175" cy="2924175"/>
          </a:xfrm>
        </p:spPr>
      </p:pic>
    </p:spTree>
    <p:extLst>
      <p:ext uri="{BB962C8B-B14F-4D97-AF65-F5344CB8AC3E}">
        <p14:creationId xmlns:p14="http://schemas.microsoft.com/office/powerpoint/2010/main" val="210252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132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Sources</vt:lpstr>
      <vt:lpstr>Merging</vt:lpstr>
      <vt:lpstr>Cleaning</vt:lpstr>
      <vt:lpstr>Cleaned DataFrame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Sources</dc:title>
  <dc:creator>Diana Kennen</dc:creator>
  <cp:lastModifiedBy>Diana Kennen</cp:lastModifiedBy>
  <cp:revision>8</cp:revision>
  <dcterms:created xsi:type="dcterms:W3CDTF">2021-04-27T21:54:35Z</dcterms:created>
  <dcterms:modified xsi:type="dcterms:W3CDTF">2021-04-29T22:05:17Z</dcterms:modified>
</cp:coreProperties>
</file>