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D277A-890F-4E31-80D5-08038584D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Práctica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97755F-E68E-451F-A0C5-CA0F6AEEC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Programación 2</a:t>
            </a:r>
          </a:p>
        </p:txBody>
      </p:sp>
    </p:spTree>
    <p:extLst>
      <p:ext uri="{BB962C8B-B14F-4D97-AF65-F5344CB8AC3E}">
        <p14:creationId xmlns:p14="http://schemas.microsoft.com/office/powerpoint/2010/main" val="301813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33A2F-99EF-4852-AB37-23C5B986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Ya por último colocar la estructura del </a:t>
            </a:r>
            <a:r>
              <a:rPr lang="es-GT" dirty="0" err="1"/>
              <a:t>html</a:t>
            </a:r>
            <a:r>
              <a:rPr lang="es-GT" dirty="0"/>
              <a:t> del registro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67FBD8-B07C-455F-87EE-12685077B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9126" y="1423884"/>
            <a:ext cx="3619686" cy="4007056"/>
          </a:xfrm>
        </p:spPr>
      </p:pic>
    </p:spTree>
    <p:extLst>
      <p:ext uri="{BB962C8B-B14F-4D97-AF65-F5344CB8AC3E}">
        <p14:creationId xmlns:p14="http://schemas.microsoft.com/office/powerpoint/2010/main" val="380528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BEFB5-317B-45F3-8BBC-84C563CF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Para empezar, había que hacer el Home del sitio, definiendo primero en las </a:t>
            </a:r>
            <a:r>
              <a:rPr lang="es-GT" sz="2000" dirty="0" err="1"/>
              <a:t>views</a:t>
            </a:r>
            <a:r>
              <a:rPr lang="es-GT" sz="2000" dirty="0"/>
              <a:t> y luego agregar también en  los </a:t>
            </a:r>
            <a:r>
              <a:rPr lang="es-GT" sz="2000" dirty="0" err="1"/>
              <a:t>urls</a:t>
            </a:r>
            <a:endParaRPr lang="es-GT" sz="2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DD8321E-69B9-4B0B-B88F-EC55DAF4A1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41135" y="1508894"/>
            <a:ext cx="4229317" cy="971600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BA96518-93D4-4CB2-ABA8-5F2588DADF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2556" y="3671888"/>
            <a:ext cx="3823300" cy="2384425"/>
          </a:xfrm>
        </p:spPr>
      </p:pic>
    </p:spTree>
    <p:extLst>
      <p:ext uri="{BB962C8B-B14F-4D97-AF65-F5344CB8AC3E}">
        <p14:creationId xmlns:p14="http://schemas.microsoft.com/office/powerpoint/2010/main" val="257941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89B59-2F96-4273-A888-0BBFC133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Para esto primero abrí la carpeta </a:t>
            </a:r>
            <a:br>
              <a:rPr lang="es-GT" sz="2000" dirty="0"/>
            </a:br>
            <a:r>
              <a:rPr lang="es-GT" sz="2000" dirty="0"/>
              <a:t>“pagina” donde se trabajarían los </a:t>
            </a:r>
            <a:r>
              <a:rPr lang="es-GT" sz="2000" dirty="0" err="1"/>
              <a:t>html</a:t>
            </a:r>
            <a:endParaRPr lang="es-GT" sz="2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5D7BA05-3834-4D25-A54D-743FDAAA4B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21275" y="1351236"/>
            <a:ext cx="6269038" cy="1286915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26A3F34-0AC5-4DF9-A2DA-1D5B246BB2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5968" y="4416402"/>
            <a:ext cx="3416476" cy="895396"/>
          </a:xfrm>
        </p:spPr>
      </p:pic>
    </p:spTree>
    <p:extLst>
      <p:ext uri="{BB962C8B-B14F-4D97-AF65-F5344CB8AC3E}">
        <p14:creationId xmlns:p14="http://schemas.microsoft.com/office/powerpoint/2010/main" val="109274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753D4-5AEC-412A-819E-2F7627A5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Luego después de esto creamos el </a:t>
            </a:r>
            <a:r>
              <a:rPr lang="es-GT" sz="2000" dirty="0" err="1"/>
              <a:t>html</a:t>
            </a:r>
            <a:r>
              <a:rPr lang="es-GT" sz="2000" dirty="0"/>
              <a:t> del home y queda así: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33DD09A-1997-4050-B82F-17974A36FC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88085" y="803275"/>
            <a:ext cx="2335418" cy="2382838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0E27764-CE8B-4399-9BDB-A0DCBE8948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26988" y="4225892"/>
            <a:ext cx="2654436" cy="1276416"/>
          </a:xfrm>
        </p:spPr>
      </p:pic>
    </p:spTree>
    <p:extLst>
      <p:ext uri="{BB962C8B-B14F-4D97-AF65-F5344CB8AC3E}">
        <p14:creationId xmlns:p14="http://schemas.microsoft.com/office/powerpoint/2010/main" val="357053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C1C22-E109-4168-B276-2DA2FBA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Luego había que empezar a trabajar con los formularios del administrador permitiendo la entrada de usuario para que lo escriba y la carrera y sexo para que lo seleccione de entre 2 opciones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76FC0C6-7721-4696-AE03-B8B18E7FE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78336"/>
            <a:ext cx="6281738" cy="3898153"/>
          </a:xfrm>
        </p:spPr>
      </p:pic>
    </p:spTree>
    <p:extLst>
      <p:ext uri="{BB962C8B-B14F-4D97-AF65-F5344CB8AC3E}">
        <p14:creationId xmlns:p14="http://schemas.microsoft.com/office/powerpoint/2010/main" val="107501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395D0-D148-4DD0-A3CF-C00C907E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Obteniendo en el servidor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CB4552-2CC8-4323-9B86-B82C48ECA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196" y="1266825"/>
            <a:ext cx="6157050" cy="3802109"/>
          </a:xfrm>
        </p:spPr>
      </p:pic>
    </p:spTree>
    <p:extLst>
      <p:ext uri="{BB962C8B-B14F-4D97-AF65-F5344CB8AC3E}">
        <p14:creationId xmlns:p14="http://schemas.microsoft.com/office/powerpoint/2010/main" val="226766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91B02-C07C-4B0E-9E38-BE910C38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Ya teniendo el formulario, comenzamos a trabajar en el alta de usuario (registro)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5B290F8-774D-4F73-A29B-50FB59796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777749"/>
            <a:ext cx="6281738" cy="3299327"/>
          </a:xfrm>
        </p:spPr>
      </p:pic>
    </p:spTree>
    <p:extLst>
      <p:ext uri="{BB962C8B-B14F-4D97-AF65-F5344CB8AC3E}">
        <p14:creationId xmlns:p14="http://schemas.microsoft.com/office/powerpoint/2010/main" val="397772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D6AE6-3982-4CF7-B03F-7CE4B3F4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Entonces primero trabajamos en las </a:t>
            </a:r>
            <a:r>
              <a:rPr lang="es-GT" sz="2000" dirty="0" err="1"/>
              <a:t>views</a:t>
            </a:r>
            <a:endParaRPr lang="es-GT" sz="2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1FECBE-D3DC-4BB1-A79C-E1740165A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259941"/>
            <a:ext cx="6281738" cy="4334943"/>
          </a:xfrm>
        </p:spPr>
      </p:pic>
    </p:spTree>
    <p:extLst>
      <p:ext uri="{BB962C8B-B14F-4D97-AF65-F5344CB8AC3E}">
        <p14:creationId xmlns:p14="http://schemas.microsoft.com/office/powerpoint/2010/main" val="392689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95342-7733-418C-BC32-8078B741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Lo agregamos a los </a:t>
            </a:r>
            <a:r>
              <a:rPr lang="es-GT" sz="2000" dirty="0" err="1"/>
              <a:t>urls</a:t>
            </a:r>
            <a:r>
              <a:rPr lang="es-GT" sz="2000" dirty="0"/>
              <a:t> y al tener casillas seleccionables se le agrega el </a:t>
            </a:r>
            <a:r>
              <a:rPr lang="es-GT" sz="2000" dirty="0" err="1"/>
              <a:t>forms</a:t>
            </a:r>
            <a:endParaRPr lang="es-GT" sz="2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BCC274-4457-46F7-B5F8-CF8863436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2DA732D-854F-4256-8BAB-14C37D7BFB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1800" y="1800991"/>
            <a:ext cx="3892750" cy="1073205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596EBE-7223-44C5-81F9-DC2B71C83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F07AB1E2-00E1-4F31-A654-B5B59DC5B9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1839" y="4351338"/>
            <a:ext cx="3198384" cy="1704975"/>
          </a:xfrm>
        </p:spPr>
      </p:pic>
    </p:spTree>
    <p:extLst>
      <p:ext uri="{BB962C8B-B14F-4D97-AF65-F5344CB8AC3E}">
        <p14:creationId xmlns:p14="http://schemas.microsoft.com/office/powerpoint/2010/main" val="26391335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125</TotalTime>
  <Words>139</Words>
  <Application>Microsoft Office PowerPoint</Application>
  <PresentationFormat>Panorámica</PresentationFormat>
  <Paragraphs>11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Práctica 1</vt:lpstr>
      <vt:lpstr>Para empezar, había que hacer el Home del sitio, definiendo primero en las views y luego agregar también en  los urls</vt:lpstr>
      <vt:lpstr>Para esto primero abrí la carpeta  “pagina” donde se trabajarían los html</vt:lpstr>
      <vt:lpstr>Luego después de esto creamos el html del home y queda así:</vt:lpstr>
      <vt:lpstr>Luego había que empezar a trabajar con los formularios del administrador permitiendo la entrada de usuario para que lo escriba y la carrera y sexo para que lo seleccione de entre 2 opciones</vt:lpstr>
      <vt:lpstr>Obteniendo en el servidor</vt:lpstr>
      <vt:lpstr>Ya teniendo el formulario, comenzamos a trabajar en el alta de usuario (registro)</vt:lpstr>
      <vt:lpstr>Entonces primero trabajamos en las views</vt:lpstr>
      <vt:lpstr>Lo agregamos a los urls y al tener casillas seleccionables se le agrega el forms</vt:lpstr>
      <vt:lpstr>Ya por último colocar la estructura del html del registro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1</dc:title>
  <dc:creator>Luis Adolfo Pirir Avila</dc:creator>
  <cp:lastModifiedBy>Luis Adolfo Pirir Avila</cp:lastModifiedBy>
  <cp:revision>8</cp:revision>
  <dcterms:created xsi:type="dcterms:W3CDTF">2023-04-27T19:48:52Z</dcterms:created>
  <dcterms:modified xsi:type="dcterms:W3CDTF">2023-04-27T21:54:30Z</dcterms:modified>
</cp:coreProperties>
</file>