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c30d612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c30d612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c3eb4b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c3eb4b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c3eb4b5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c3eb4b5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c3eb4b5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c3eb4b5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c3eb4b5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c3eb4b5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c3eb4b5a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c3eb4b5a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c3eb4b5a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c3eb4b5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c3eb4b5a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c3eb4b5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c3eb4b5a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c3eb4b5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c3eb4b5a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c3eb4b5a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c30d612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c30d612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c3eb4b5a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c3eb4b5a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c3eb4b5a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c3eb4b5a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c3eb4b5a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c3eb4b5a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c30d612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c30d612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c30d612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c30d612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c30d612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c30d612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c30d612a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c30d612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c30d612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c30d612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c30d612a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c30d612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c30d612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c30d612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75" y="328250"/>
            <a:ext cx="56864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1.2</a:t>
            </a:r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1.4</a:t>
            </a:r>
            <a:endParaRPr b="1" sz="16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82150"/>
            <a:ext cx="56197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1.5</a:t>
            </a:r>
            <a:endParaRPr b="1" sz="16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013" y="125550"/>
            <a:ext cx="5196979" cy="39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1.5</a:t>
            </a:r>
            <a:endParaRPr b="1" sz="16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738" y="112125"/>
            <a:ext cx="5155523" cy="3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1.5</a:t>
            </a:r>
            <a:endParaRPr b="1" sz="160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00" y="394150"/>
            <a:ext cx="55626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1.5</a:t>
            </a:r>
            <a:endParaRPr b="1" sz="1600"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763" y="259850"/>
            <a:ext cx="57054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1.5</a:t>
            </a:r>
            <a:endParaRPr b="1" sz="1600"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13" y="300125"/>
            <a:ext cx="53625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1.6</a:t>
            </a:r>
            <a:endParaRPr b="1" sz="1600"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13" y="125550"/>
            <a:ext cx="56673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1.6</a:t>
            </a:r>
            <a:endParaRPr b="1" sz="1600"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75" y="237650"/>
            <a:ext cx="6795233" cy="396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1.6</a:t>
            </a:r>
            <a:endParaRPr b="1" sz="16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25" y="125550"/>
            <a:ext cx="7675745" cy="3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1.6</a:t>
            </a:r>
            <a:endParaRPr b="1" sz="1600"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4125"/>
            <a:ext cx="8839201" cy="3202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286200"/>
            <a:ext cx="57626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1.2.4</a:t>
            </a:r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1.6</a:t>
            </a:r>
            <a:endParaRPr b="1" sz="1600"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63" y="232975"/>
            <a:ext cx="5767087" cy="396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1.7</a:t>
            </a:r>
            <a:endParaRPr b="1" sz="1600"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00" y="179250"/>
            <a:ext cx="7242991" cy="3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1.7</a:t>
            </a:r>
            <a:endParaRPr b="1" sz="1600"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675" y="304800"/>
            <a:ext cx="7322662" cy="3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1.2.5</a:t>
            </a:r>
            <a:endParaRPr b="1"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322800"/>
            <a:ext cx="55530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1.2.6</a:t>
            </a:r>
            <a:endParaRPr b="1" sz="1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96975"/>
            <a:ext cx="56388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1.2.7</a:t>
            </a:r>
            <a:endParaRPr b="1" sz="16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488" y="182125"/>
            <a:ext cx="5543016" cy="3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1.4</a:t>
            </a:r>
            <a:endParaRPr b="1" sz="16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425" y="271325"/>
            <a:ext cx="55721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1.4</a:t>
            </a:r>
            <a:endParaRPr b="1" sz="16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113" y="152400"/>
            <a:ext cx="5618772" cy="396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1.4</a:t>
            </a:r>
            <a:endParaRPr b="1" sz="16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226725"/>
            <a:ext cx="56007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1736788" y="4266475"/>
            <a:ext cx="53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รูปที่ 1.4</a:t>
            </a:r>
            <a:endParaRPr b="1" sz="160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211850"/>
            <a:ext cx="56102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