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13C73-7FE9-4962-BF44-DE13870F7788}" v="31" dt="2024-06-23T10:14:45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66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Mushfik" userId="e7fd64b18a7d413e" providerId="LiveId" clId="{F4713C73-7FE9-4962-BF44-DE13870F7788}"/>
    <pc:docChg chg="undo redo custSel addSld modSld">
      <pc:chgData name="Kazi Mushfik" userId="e7fd64b18a7d413e" providerId="LiveId" clId="{F4713C73-7FE9-4962-BF44-DE13870F7788}" dt="2024-06-23T17:45:31.401" v="1102" actId="20577"/>
      <pc:docMkLst>
        <pc:docMk/>
      </pc:docMkLst>
      <pc:sldChg chg="addSp delSp modSp new mod">
        <pc:chgData name="Kazi Mushfik" userId="e7fd64b18a7d413e" providerId="LiveId" clId="{F4713C73-7FE9-4962-BF44-DE13870F7788}" dt="2024-06-23T17:45:31.401" v="1102" actId="20577"/>
        <pc:sldMkLst>
          <pc:docMk/>
          <pc:sldMk cId="2100819643" sldId="256"/>
        </pc:sldMkLst>
        <pc:spChg chg="del">
          <ac:chgData name="Kazi Mushfik" userId="e7fd64b18a7d413e" providerId="LiveId" clId="{F4713C73-7FE9-4962-BF44-DE13870F7788}" dt="2024-06-23T10:00:18.643" v="1" actId="478"/>
          <ac:spMkLst>
            <pc:docMk/>
            <pc:sldMk cId="2100819643" sldId="256"/>
            <ac:spMk id="2" creationId="{FD417252-4F10-269D-8C1D-F58D2C156B93}"/>
          </ac:spMkLst>
        </pc:spChg>
        <pc:spChg chg="del">
          <ac:chgData name="Kazi Mushfik" userId="e7fd64b18a7d413e" providerId="LiveId" clId="{F4713C73-7FE9-4962-BF44-DE13870F7788}" dt="2024-06-23T10:00:18.643" v="1" actId="478"/>
          <ac:spMkLst>
            <pc:docMk/>
            <pc:sldMk cId="2100819643" sldId="256"/>
            <ac:spMk id="3" creationId="{642E2DD9-C7EE-8277-8DAC-FF624D56E344}"/>
          </ac:spMkLst>
        </pc:spChg>
        <pc:spChg chg="add del mod">
          <ac:chgData name="Kazi Mushfik" userId="e7fd64b18a7d413e" providerId="LiveId" clId="{F4713C73-7FE9-4962-BF44-DE13870F7788}" dt="2024-06-23T17:43:12.725" v="1038" actId="478"/>
          <ac:spMkLst>
            <pc:docMk/>
            <pc:sldMk cId="2100819643" sldId="256"/>
            <ac:spMk id="6" creationId="{44E591CD-AEAE-B573-D887-EBEC5D4E016E}"/>
          </ac:spMkLst>
        </pc:spChg>
        <pc:spChg chg="add del mod">
          <ac:chgData name="Kazi Mushfik" userId="e7fd64b18a7d413e" providerId="LiveId" clId="{F4713C73-7FE9-4962-BF44-DE13870F7788}" dt="2024-06-23T17:43:21.287" v="1045" actId="478"/>
          <ac:spMkLst>
            <pc:docMk/>
            <pc:sldMk cId="2100819643" sldId="256"/>
            <ac:spMk id="7" creationId="{B001D339-42D2-7250-FF99-6158161A888C}"/>
          </ac:spMkLst>
        </pc:spChg>
        <pc:spChg chg="add del mod">
          <ac:chgData name="Kazi Mushfik" userId="e7fd64b18a7d413e" providerId="LiveId" clId="{F4713C73-7FE9-4962-BF44-DE13870F7788}" dt="2024-06-23T17:43:22.945" v="1047" actId="478"/>
          <ac:spMkLst>
            <pc:docMk/>
            <pc:sldMk cId="2100819643" sldId="256"/>
            <ac:spMk id="8" creationId="{DEFFEA7A-B657-9478-95B8-961B4BFD2FBC}"/>
          </ac:spMkLst>
        </pc:spChg>
        <pc:spChg chg="add mod">
          <ac:chgData name="Kazi Mushfik" userId="e7fd64b18a7d413e" providerId="LiveId" clId="{F4713C73-7FE9-4962-BF44-DE13870F7788}" dt="2024-06-23T10:01:26.930" v="16" actId="208"/>
          <ac:spMkLst>
            <pc:docMk/>
            <pc:sldMk cId="2100819643" sldId="256"/>
            <ac:spMk id="9" creationId="{212BB7C8-238C-0026-65DC-252E924D9DEB}"/>
          </ac:spMkLst>
        </pc:spChg>
        <pc:spChg chg="add mod">
          <ac:chgData name="Kazi Mushfik" userId="e7fd64b18a7d413e" providerId="LiveId" clId="{F4713C73-7FE9-4962-BF44-DE13870F7788}" dt="2024-06-23T10:01:33.035" v="18" actId="1076"/>
          <ac:spMkLst>
            <pc:docMk/>
            <pc:sldMk cId="2100819643" sldId="256"/>
            <ac:spMk id="10" creationId="{1790C9B0-AC50-334C-D644-A9D0D3902FEC}"/>
          </ac:spMkLst>
        </pc:spChg>
        <pc:spChg chg="add del">
          <ac:chgData name="Kazi Mushfik" userId="e7fd64b18a7d413e" providerId="LiveId" clId="{F4713C73-7FE9-4962-BF44-DE13870F7788}" dt="2024-06-23T10:01:52.199" v="20" actId="11529"/>
          <ac:spMkLst>
            <pc:docMk/>
            <pc:sldMk cId="2100819643" sldId="256"/>
            <ac:spMk id="11" creationId="{EC6484F5-44DF-0475-4967-EE9A4D2C1A05}"/>
          </ac:spMkLst>
        </pc:spChg>
        <pc:spChg chg="add del mod">
          <ac:chgData name="Kazi Mushfik" userId="e7fd64b18a7d413e" providerId="LiveId" clId="{F4713C73-7FE9-4962-BF44-DE13870F7788}" dt="2024-06-23T17:43:22.532" v="1046" actId="478"/>
          <ac:spMkLst>
            <pc:docMk/>
            <pc:sldMk cId="2100819643" sldId="256"/>
            <ac:spMk id="12" creationId="{2CAF2C10-A7DC-406F-0DE6-7C0762C004DA}"/>
          </ac:spMkLst>
        </pc:spChg>
        <pc:spChg chg="add del mod">
          <ac:chgData name="Kazi Mushfik" userId="e7fd64b18a7d413e" providerId="LiveId" clId="{F4713C73-7FE9-4962-BF44-DE13870F7788}" dt="2024-06-23T17:43:13.064" v="1039" actId="478"/>
          <ac:spMkLst>
            <pc:docMk/>
            <pc:sldMk cId="2100819643" sldId="256"/>
            <ac:spMk id="13" creationId="{45CF0A41-6BA4-6E68-77FA-F1DB627DEA70}"/>
          </ac:spMkLst>
        </pc:spChg>
        <pc:spChg chg="add del mod">
          <ac:chgData name="Kazi Mushfik" userId="e7fd64b18a7d413e" providerId="LiveId" clId="{F4713C73-7FE9-4962-BF44-DE13870F7788}" dt="2024-06-23T17:43:20.520" v="1044" actId="478"/>
          <ac:spMkLst>
            <pc:docMk/>
            <pc:sldMk cId="2100819643" sldId="256"/>
            <ac:spMk id="14" creationId="{821DE7D3-FA43-F806-7B4D-87B2A318952B}"/>
          </ac:spMkLst>
        </pc:spChg>
        <pc:spChg chg="add mod">
          <ac:chgData name="Kazi Mushfik" userId="e7fd64b18a7d413e" providerId="LiveId" clId="{F4713C73-7FE9-4962-BF44-DE13870F7788}" dt="2024-06-23T10:02:44.715" v="37" actId="208"/>
          <ac:spMkLst>
            <pc:docMk/>
            <pc:sldMk cId="2100819643" sldId="256"/>
            <ac:spMk id="15" creationId="{B54FE18D-4F11-AA26-BB68-344B706EEF39}"/>
          </ac:spMkLst>
        </pc:spChg>
        <pc:spChg chg="add mod">
          <ac:chgData name="Kazi Mushfik" userId="e7fd64b18a7d413e" providerId="LiveId" clId="{F4713C73-7FE9-4962-BF44-DE13870F7788}" dt="2024-06-23T10:02:49.196" v="39" actId="1076"/>
          <ac:spMkLst>
            <pc:docMk/>
            <pc:sldMk cId="2100819643" sldId="256"/>
            <ac:spMk id="16" creationId="{D8A7954E-3F1A-5A26-21FD-C07403C76992}"/>
          </ac:spMkLst>
        </pc:spChg>
        <pc:spChg chg="add del mod">
          <ac:chgData name="Kazi Mushfik" userId="e7fd64b18a7d413e" providerId="LiveId" clId="{F4713C73-7FE9-4962-BF44-DE13870F7788}" dt="2024-06-23T17:43:15.919" v="1042" actId="478"/>
          <ac:spMkLst>
            <pc:docMk/>
            <pc:sldMk cId="2100819643" sldId="256"/>
            <ac:spMk id="17" creationId="{A0E75FE1-A161-A446-AA61-3FF434FA178F}"/>
          </ac:spMkLst>
        </pc:spChg>
        <pc:spChg chg="add mod">
          <ac:chgData name="Kazi Mushfik" userId="e7fd64b18a7d413e" providerId="LiveId" clId="{F4713C73-7FE9-4962-BF44-DE13870F7788}" dt="2024-06-23T10:03:26.260" v="46" actId="208"/>
          <ac:spMkLst>
            <pc:docMk/>
            <pc:sldMk cId="2100819643" sldId="256"/>
            <ac:spMk id="18" creationId="{1FD458F5-81AB-4E41-06DE-00149AC5F4E8}"/>
          </ac:spMkLst>
        </pc:spChg>
        <pc:spChg chg="add del mod">
          <ac:chgData name="Kazi Mushfik" userId="e7fd64b18a7d413e" providerId="LiveId" clId="{F4713C73-7FE9-4962-BF44-DE13870F7788}" dt="2024-06-23T17:43:17.930" v="1043" actId="478"/>
          <ac:spMkLst>
            <pc:docMk/>
            <pc:sldMk cId="2100819643" sldId="256"/>
            <ac:spMk id="19" creationId="{2BD11ED9-4A9F-2C7E-8B3D-833C8B19B848}"/>
          </ac:spMkLst>
        </pc:spChg>
        <pc:spChg chg="add mod">
          <ac:chgData name="Kazi Mushfik" userId="e7fd64b18a7d413e" providerId="LiveId" clId="{F4713C73-7FE9-4962-BF44-DE13870F7788}" dt="2024-06-23T10:04:37.326" v="68" actId="1076"/>
          <ac:spMkLst>
            <pc:docMk/>
            <pc:sldMk cId="2100819643" sldId="256"/>
            <ac:spMk id="20" creationId="{B608CDEF-A995-FC2C-B7A6-FD62D14DDD6A}"/>
          </ac:spMkLst>
        </pc:spChg>
        <pc:spChg chg="add mod">
          <ac:chgData name="Kazi Mushfik" userId="e7fd64b18a7d413e" providerId="LiveId" clId="{F4713C73-7FE9-4962-BF44-DE13870F7788}" dt="2024-06-23T17:45:31.401" v="1102" actId="20577"/>
          <ac:spMkLst>
            <pc:docMk/>
            <pc:sldMk cId="2100819643" sldId="256"/>
            <ac:spMk id="24" creationId="{254D0AA8-C506-39DD-791B-082F3D48B4EE}"/>
          </ac:spMkLst>
        </pc:spChg>
        <pc:picChg chg="add mod">
          <ac:chgData name="Kazi Mushfik" userId="e7fd64b18a7d413e" providerId="LiveId" clId="{F4713C73-7FE9-4962-BF44-DE13870F7788}" dt="2024-06-23T10:00:22.348" v="4" actId="962"/>
          <ac:picMkLst>
            <pc:docMk/>
            <pc:sldMk cId="2100819643" sldId="256"/>
            <ac:picMk id="5" creationId="{8D029EEA-51F8-34F2-CF01-5DFC00DA3C0B}"/>
          </ac:picMkLst>
        </pc:picChg>
        <pc:picChg chg="add mod">
          <ac:chgData name="Kazi Mushfik" userId="e7fd64b18a7d413e" providerId="LiveId" clId="{F4713C73-7FE9-4962-BF44-DE13870F7788}" dt="2024-06-23T10:06:23.466" v="173"/>
          <ac:picMkLst>
            <pc:docMk/>
            <pc:sldMk cId="2100819643" sldId="256"/>
            <ac:picMk id="27" creationId="{F39296A5-D68E-76C0-B8D5-37EA29FA3BA7}"/>
          </ac:picMkLst>
        </pc:picChg>
        <pc:cxnChg chg="add mod">
          <ac:chgData name="Kazi Mushfik" userId="e7fd64b18a7d413e" providerId="LiveId" clId="{F4713C73-7FE9-4962-BF44-DE13870F7788}" dt="2024-06-23T10:04:46.510" v="71" actId="208"/>
          <ac:cxnSpMkLst>
            <pc:docMk/>
            <pc:sldMk cId="2100819643" sldId="256"/>
            <ac:cxnSpMk id="22" creationId="{0ED98661-6F7F-D0B7-E476-DF6047FF473F}"/>
          </ac:cxnSpMkLst>
        </pc:cxnChg>
        <pc:cxnChg chg="add mod">
          <ac:chgData name="Kazi Mushfik" userId="e7fd64b18a7d413e" providerId="LiveId" clId="{F4713C73-7FE9-4962-BF44-DE13870F7788}" dt="2024-06-23T10:05:42.442" v="172" actId="14100"/>
          <ac:cxnSpMkLst>
            <pc:docMk/>
            <pc:sldMk cId="2100819643" sldId="256"/>
            <ac:cxnSpMk id="25" creationId="{028C2FBA-49B4-C50A-A8CE-63501B4B870F}"/>
          </ac:cxnSpMkLst>
        </pc:cxnChg>
      </pc:sldChg>
      <pc:sldChg chg="addSp delSp modSp add mod">
        <pc:chgData name="Kazi Mushfik" userId="e7fd64b18a7d413e" providerId="LiveId" clId="{F4713C73-7FE9-4962-BF44-DE13870F7788}" dt="2024-06-23T17:43:28.219" v="1053" actId="478"/>
        <pc:sldMkLst>
          <pc:docMk/>
          <pc:sldMk cId="461189955" sldId="257"/>
        </pc:sldMkLst>
        <pc:spChg chg="add del mod">
          <ac:chgData name="Kazi Mushfik" userId="e7fd64b18a7d413e" providerId="LiveId" clId="{F4713C73-7FE9-4962-BF44-DE13870F7788}" dt="2024-06-23T17:43:26.821" v="1050" actId="478"/>
          <ac:spMkLst>
            <pc:docMk/>
            <pc:sldMk cId="461189955" sldId="257"/>
            <ac:spMk id="4" creationId="{5E001A5B-5940-2E86-6098-EBAA6884DCC0}"/>
          </ac:spMkLst>
        </pc:spChg>
        <pc:spChg chg="del mod">
          <ac:chgData name="Kazi Mushfik" userId="e7fd64b18a7d413e" providerId="LiveId" clId="{F4713C73-7FE9-4962-BF44-DE13870F7788}" dt="2024-06-23T17:43:26.034" v="1049" actId="478"/>
          <ac:spMkLst>
            <pc:docMk/>
            <pc:sldMk cId="461189955" sldId="257"/>
            <ac:spMk id="6" creationId="{44E591CD-AEAE-B573-D887-EBEC5D4E016E}"/>
          </ac:spMkLst>
        </pc:spChg>
        <pc:spChg chg="del">
          <ac:chgData name="Kazi Mushfik" userId="e7fd64b18a7d413e" providerId="LiveId" clId="{F4713C73-7FE9-4962-BF44-DE13870F7788}" dt="2024-06-23T10:07:10.366" v="188" actId="478"/>
          <ac:spMkLst>
            <pc:docMk/>
            <pc:sldMk cId="461189955" sldId="257"/>
            <ac:spMk id="7" creationId="{B001D339-42D2-7250-FF99-6158161A888C}"/>
          </ac:spMkLst>
        </pc:spChg>
        <pc:spChg chg="del">
          <ac:chgData name="Kazi Mushfik" userId="e7fd64b18a7d413e" providerId="LiveId" clId="{F4713C73-7FE9-4962-BF44-DE13870F7788}" dt="2024-06-23T10:07:13.229" v="189" actId="478"/>
          <ac:spMkLst>
            <pc:docMk/>
            <pc:sldMk cId="461189955" sldId="257"/>
            <ac:spMk id="8" creationId="{DEFFEA7A-B657-9478-95B8-961B4BFD2FBC}"/>
          </ac:spMkLst>
        </pc:spChg>
        <pc:spChg chg="mod">
          <ac:chgData name="Kazi Mushfik" userId="e7fd64b18a7d413e" providerId="LiveId" clId="{F4713C73-7FE9-4962-BF44-DE13870F7788}" dt="2024-06-23T10:07:04.568" v="187" actId="1076"/>
          <ac:spMkLst>
            <pc:docMk/>
            <pc:sldMk cId="461189955" sldId="257"/>
            <ac:spMk id="9" creationId="{212BB7C8-238C-0026-65DC-252E924D9DEB}"/>
          </ac:spMkLst>
        </pc:spChg>
        <pc:spChg chg="del">
          <ac:chgData name="Kazi Mushfik" userId="e7fd64b18a7d413e" providerId="LiveId" clId="{F4713C73-7FE9-4962-BF44-DE13870F7788}" dt="2024-06-23T10:07:10.366" v="188" actId="478"/>
          <ac:spMkLst>
            <pc:docMk/>
            <pc:sldMk cId="461189955" sldId="257"/>
            <ac:spMk id="10" creationId="{1790C9B0-AC50-334C-D644-A9D0D3902FEC}"/>
          </ac:spMkLst>
        </pc:spChg>
        <pc:spChg chg="add del mod">
          <ac:chgData name="Kazi Mushfik" userId="e7fd64b18a7d413e" providerId="LiveId" clId="{F4713C73-7FE9-4962-BF44-DE13870F7788}" dt="2024-06-23T17:43:27.840" v="1052" actId="478"/>
          <ac:spMkLst>
            <pc:docMk/>
            <pc:sldMk cId="461189955" sldId="257"/>
            <ac:spMk id="11" creationId="{06CAD70F-59A1-8E22-094B-410BC90AF43B}"/>
          </ac:spMkLst>
        </pc:spChg>
        <pc:spChg chg="del">
          <ac:chgData name="Kazi Mushfik" userId="e7fd64b18a7d413e" providerId="LiveId" clId="{F4713C73-7FE9-4962-BF44-DE13870F7788}" dt="2024-06-23T10:07:13.229" v="189" actId="478"/>
          <ac:spMkLst>
            <pc:docMk/>
            <pc:sldMk cId="461189955" sldId="257"/>
            <ac:spMk id="12" creationId="{2CAF2C10-A7DC-406F-0DE6-7C0762C004DA}"/>
          </ac:spMkLst>
        </pc:spChg>
        <pc:spChg chg="del mod">
          <ac:chgData name="Kazi Mushfik" userId="e7fd64b18a7d413e" providerId="LiveId" clId="{F4713C73-7FE9-4962-BF44-DE13870F7788}" dt="2024-06-23T17:43:25.616" v="1048" actId="478"/>
          <ac:spMkLst>
            <pc:docMk/>
            <pc:sldMk cId="461189955" sldId="257"/>
            <ac:spMk id="13" creationId="{45CF0A41-6BA4-6E68-77FA-F1DB627DEA70}"/>
          </ac:spMkLst>
        </pc:spChg>
        <pc:spChg chg="del">
          <ac:chgData name="Kazi Mushfik" userId="e7fd64b18a7d413e" providerId="LiveId" clId="{F4713C73-7FE9-4962-BF44-DE13870F7788}" dt="2024-06-23T10:07:10.366" v="188" actId="478"/>
          <ac:spMkLst>
            <pc:docMk/>
            <pc:sldMk cId="461189955" sldId="257"/>
            <ac:spMk id="14" creationId="{821DE7D3-FA43-F806-7B4D-87B2A318952B}"/>
          </ac:spMkLst>
        </pc:spChg>
        <pc:spChg chg="mod">
          <ac:chgData name="Kazi Mushfik" userId="e7fd64b18a7d413e" providerId="LiveId" clId="{F4713C73-7FE9-4962-BF44-DE13870F7788}" dt="2024-06-23T10:06:58.604" v="184" actId="14100"/>
          <ac:spMkLst>
            <pc:docMk/>
            <pc:sldMk cId="461189955" sldId="257"/>
            <ac:spMk id="15" creationId="{B54FE18D-4F11-AA26-BB68-344B706EEF39}"/>
          </ac:spMkLst>
        </pc:spChg>
        <pc:spChg chg="del">
          <ac:chgData name="Kazi Mushfik" userId="e7fd64b18a7d413e" providerId="LiveId" clId="{F4713C73-7FE9-4962-BF44-DE13870F7788}" dt="2024-06-23T10:07:10.366" v="188" actId="478"/>
          <ac:spMkLst>
            <pc:docMk/>
            <pc:sldMk cId="461189955" sldId="257"/>
            <ac:spMk id="16" creationId="{D8A7954E-3F1A-5A26-21FD-C07403C76992}"/>
          </ac:spMkLst>
        </pc:spChg>
        <pc:spChg chg="del">
          <ac:chgData name="Kazi Mushfik" userId="e7fd64b18a7d413e" providerId="LiveId" clId="{F4713C73-7FE9-4962-BF44-DE13870F7788}" dt="2024-06-23T10:06:32.279" v="176" actId="478"/>
          <ac:spMkLst>
            <pc:docMk/>
            <pc:sldMk cId="461189955" sldId="257"/>
            <ac:spMk id="17" creationId="{A0E75FE1-A161-A446-AA61-3FF434FA178F}"/>
          </ac:spMkLst>
        </pc:spChg>
        <pc:spChg chg="del">
          <ac:chgData name="Kazi Mushfik" userId="e7fd64b18a7d413e" providerId="LiveId" clId="{F4713C73-7FE9-4962-BF44-DE13870F7788}" dt="2024-06-23T10:06:32.279" v="176" actId="478"/>
          <ac:spMkLst>
            <pc:docMk/>
            <pc:sldMk cId="461189955" sldId="257"/>
            <ac:spMk id="18" creationId="{1FD458F5-81AB-4E41-06DE-00149AC5F4E8}"/>
          </ac:spMkLst>
        </pc:spChg>
        <pc:spChg chg="del">
          <ac:chgData name="Kazi Mushfik" userId="e7fd64b18a7d413e" providerId="LiveId" clId="{F4713C73-7FE9-4962-BF44-DE13870F7788}" dt="2024-06-23T10:06:32.279" v="176" actId="478"/>
          <ac:spMkLst>
            <pc:docMk/>
            <pc:sldMk cId="461189955" sldId="257"/>
            <ac:spMk id="19" creationId="{2BD11ED9-4A9F-2C7E-8B3D-833C8B19B848}"/>
          </ac:spMkLst>
        </pc:spChg>
        <pc:spChg chg="del">
          <ac:chgData name="Kazi Mushfik" userId="e7fd64b18a7d413e" providerId="LiveId" clId="{F4713C73-7FE9-4962-BF44-DE13870F7788}" dt="2024-06-23T10:06:32.279" v="176" actId="478"/>
          <ac:spMkLst>
            <pc:docMk/>
            <pc:sldMk cId="461189955" sldId="257"/>
            <ac:spMk id="20" creationId="{B608CDEF-A995-FC2C-B7A6-FD62D14DDD6A}"/>
          </ac:spMkLst>
        </pc:spChg>
        <pc:spChg chg="add del mod">
          <ac:chgData name="Kazi Mushfik" userId="e7fd64b18a7d413e" providerId="LiveId" clId="{F4713C73-7FE9-4962-BF44-DE13870F7788}" dt="2024-06-23T17:43:27.176" v="1051" actId="478"/>
          <ac:spMkLst>
            <pc:docMk/>
            <pc:sldMk cId="461189955" sldId="257"/>
            <ac:spMk id="21" creationId="{91BD560B-BB59-ACF3-7C5B-5A41BFCF007D}"/>
          </ac:spMkLst>
        </pc:spChg>
        <pc:spChg chg="add del mod">
          <ac:chgData name="Kazi Mushfik" userId="e7fd64b18a7d413e" providerId="LiveId" clId="{F4713C73-7FE9-4962-BF44-DE13870F7788}" dt="2024-06-23T17:43:28.219" v="1053" actId="478"/>
          <ac:spMkLst>
            <pc:docMk/>
            <pc:sldMk cId="461189955" sldId="257"/>
            <ac:spMk id="23" creationId="{3437C2D4-EDBC-48E2-A147-6375AC20CAB3}"/>
          </ac:spMkLst>
        </pc:spChg>
        <pc:spChg chg="del">
          <ac:chgData name="Kazi Mushfik" userId="e7fd64b18a7d413e" providerId="LiveId" clId="{F4713C73-7FE9-4962-BF44-DE13870F7788}" dt="2024-06-23T10:06:32.279" v="176" actId="478"/>
          <ac:spMkLst>
            <pc:docMk/>
            <pc:sldMk cId="461189955" sldId="257"/>
            <ac:spMk id="24" creationId="{254D0AA8-C506-39DD-791B-082F3D48B4EE}"/>
          </ac:spMkLst>
        </pc:spChg>
        <pc:spChg chg="add mod">
          <ac:chgData name="Kazi Mushfik" userId="e7fd64b18a7d413e" providerId="LiveId" clId="{F4713C73-7FE9-4962-BF44-DE13870F7788}" dt="2024-06-23T10:08:27.436" v="207" actId="1076"/>
          <ac:spMkLst>
            <pc:docMk/>
            <pc:sldMk cId="461189955" sldId="257"/>
            <ac:spMk id="26" creationId="{58A4C28B-3368-9609-1ED3-33E9512C3A78}"/>
          </ac:spMkLst>
        </pc:spChg>
        <pc:spChg chg="add mod">
          <ac:chgData name="Kazi Mushfik" userId="e7fd64b18a7d413e" providerId="LiveId" clId="{F4713C73-7FE9-4962-BF44-DE13870F7788}" dt="2024-06-23T10:08:27.436" v="207" actId="1076"/>
          <ac:spMkLst>
            <pc:docMk/>
            <pc:sldMk cId="461189955" sldId="257"/>
            <ac:spMk id="27" creationId="{CCE99A38-F686-A172-0A54-CE0DD06A172D}"/>
          </ac:spMkLst>
        </pc:spChg>
        <pc:spChg chg="add mod">
          <ac:chgData name="Kazi Mushfik" userId="e7fd64b18a7d413e" providerId="LiveId" clId="{F4713C73-7FE9-4962-BF44-DE13870F7788}" dt="2024-06-23T10:08:32.545" v="209" actId="1076"/>
          <ac:spMkLst>
            <pc:docMk/>
            <pc:sldMk cId="461189955" sldId="257"/>
            <ac:spMk id="28" creationId="{36BBD95C-3EEC-70AB-6CDA-132BB98F21DE}"/>
          </ac:spMkLst>
        </pc:spChg>
        <pc:spChg chg="add mod">
          <ac:chgData name="Kazi Mushfik" userId="e7fd64b18a7d413e" providerId="LiveId" clId="{F4713C73-7FE9-4962-BF44-DE13870F7788}" dt="2024-06-23T10:08:32.545" v="209" actId="1076"/>
          <ac:spMkLst>
            <pc:docMk/>
            <pc:sldMk cId="461189955" sldId="257"/>
            <ac:spMk id="29" creationId="{169D2D53-4CE4-BE18-A077-EFE15831FDD7}"/>
          </ac:spMkLst>
        </pc:spChg>
        <pc:spChg chg="add mod">
          <ac:chgData name="Kazi Mushfik" userId="e7fd64b18a7d413e" providerId="LiveId" clId="{F4713C73-7FE9-4962-BF44-DE13870F7788}" dt="2024-06-23T10:10:19.527" v="399" actId="1076"/>
          <ac:spMkLst>
            <pc:docMk/>
            <pc:sldMk cId="461189955" sldId="257"/>
            <ac:spMk id="30" creationId="{FA58D9FA-602C-B8FB-8ED2-34D838DD46C1}"/>
          </ac:spMkLst>
        </pc:spChg>
        <pc:picChg chg="add mod ord">
          <ac:chgData name="Kazi Mushfik" userId="e7fd64b18a7d413e" providerId="LiveId" clId="{F4713C73-7FE9-4962-BF44-DE13870F7788}" dt="2024-06-23T10:06:52.794" v="182" actId="167"/>
          <ac:picMkLst>
            <pc:docMk/>
            <pc:sldMk cId="461189955" sldId="257"/>
            <ac:picMk id="3" creationId="{80AFE58C-8ACF-C6A5-CD0A-8F0FBA6FD638}"/>
          </ac:picMkLst>
        </pc:picChg>
        <pc:picChg chg="del">
          <ac:chgData name="Kazi Mushfik" userId="e7fd64b18a7d413e" providerId="LiveId" clId="{F4713C73-7FE9-4962-BF44-DE13870F7788}" dt="2024-06-23T10:06:29.448" v="175" actId="478"/>
          <ac:picMkLst>
            <pc:docMk/>
            <pc:sldMk cId="461189955" sldId="257"/>
            <ac:picMk id="5" creationId="{8D029EEA-51F8-34F2-CF01-5DFC00DA3C0B}"/>
          </ac:picMkLst>
        </pc:picChg>
        <pc:cxnChg chg="del mod">
          <ac:chgData name="Kazi Mushfik" userId="e7fd64b18a7d413e" providerId="LiveId" clId="{F4713C73-7FE9-4962-BF44-DE13870F7788}" dt="2024-06-23T10:06:32.279" v="176" actId="478"/>
          <ac:cxnSpMkLst>
            <pc:docMk/>
            <pc:sldMk cId="461189955" sldId="257"/>
            <ac:cxnSpMk id="22" creationId="{0ED98661-6F7F-D0B7-E476-DF6047FF473F}"/>
          </ac:cxnSpMkLst>
        </pc:cxnChg>
        <pc:cxnChg chg="del">
          <ac:chgData name="Kazi Mushfik" userId="e7fd64b18a7d413e" providerId="LiveId" clId="{F4713C73-7FE9-4962-BF44-DE13870F7788}" dt="2024-06-23T10:06:32.279" v="176" actId="478"/>
          <ac:cxnSpMkLst>
            <pc:docMk/>
            <pc:sldMk cId="461189955" sldId="257"/>
            <ac:cxnSpMk id="25" creationId="{028C2FBA-49B4-C50A-A8CE-63501B4B870F}"/>
          </ac:cxnSpMkLst>
        </pc:cxnChg>
        <pc:cxnChg chg="add mod">
          <ac:chgData name="Kazi Mushfik" userId="e7fd64b18a7d413e" providerId="LiveId" clId="{F4713C73-7FE9-4962-BF44-DE13870F7788}" dt="2024-06-23T10:10:30.645" v="405" actId="14100"/>
          <ac:cxnSpMkLst>
            <pc:docMk/>
            <pc:sldMk cId="461189955" sldId="257"/>
            <ac:cxnSpMk id="31" creationId="{A489B50C-50C6-367E-844E-A3EA7DBF8529}"/>
          </ac:cxnSpMkLst>
        </pc:cxnChg>
      </pc:sldChg>
      <pc:sldChg chg="addSp delSp modSp add mod">
        <pc:chgData name="Kazi Mushfik" userId="e7fd64b18a7d413e" providerId="LiveId" clId="{F4713C73-7FE9-4962-BF44-DE13870F7788}" dt="2024-06-23T17:43:31.248" v="1056" actId="478"/>
        <pc:sldMkLst>
          <pc:docMk/>
          <pc:sldMk cId="185484442" sldId="258"/>
        </pc:sldMkLst>
        <pc:spChg chg="add del mod">
          <ac:chgData name="Kazi Mushfik" userId="e7fd64b18a7d413e" providerId="LiveId" clId="{F4713C73-7FE9-4962-BF44-DE13870F7788}" dt="2024-06-23T17:43:31.248" v="1056" actId="478"/>
          <ac:spMkLst>
            <pc:docMk/>
            <pc:sldMk cId="185484442" sldId="258"/>
            <ac:spMk id="4" creationId="{006B2C57-378C-128A-24DC-A1888EC63AB4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6" creationId="{44E591CD-AEAE-B573-D887-EBEC5D4E016E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7" creationId="{B001D339-42D2-7250-FF99-6158161A888C}"/>
          </ac:spMkLst>
        </pc:spChg>
        <pc:spChg chg="del mod">
          <ac:chgData name="Kazi Mushfik" userId="e7fd64b18a7d413e" providerId="LiveId" clId="{F4713C73-7FE9-4962-BF44-DE13870F7788}" dt="2024-06-23T17:43:30.867" v="1055" actId="478"/>
          <ac:spMkLst>
            <pc:docMk/>
            <pc:sldMk cId="185484442" sldId="258"/>
            <ac:spMk id="8" creationId="{DEFFEA7A-B657-9478-95B8-961B4BFD2FBC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9" creationId="{212BB7C8-238C-0026-65DC-252E924D9DEB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0" creationId="{1790C9B0-AC50-334C-D644-A9D0D3902FEC}"/>
          </ac:spMkLst>
        </pc:spChg>
        <pc:spChg chg="add mod">
          <ac:chgData name="Kazi Mushfik" userId="e7fd64b18a7d413e" providerId="LiveId" clId="{F4713C73-7FE9-4962-BF44-DE13870F7788}" dt="2024-06-23T10:15:59.392" v="1037" actId="20577"/>
          <ac:spMkLst>
            <pc:docMk/>
            <pc:sldMk cId="185484442" sldId="258"/>
            <ac:spMk id="11" creationId="{CA168168-7936-6071-C660-B3409317D0B6}"/>
          </ac:spMkLst>
        </pc:spChg>
        <pc:spChg chg="del mod">
          <ac:chgData name="Kazi Mushfik" userId="e7fd64b18a7d413e" providerId="LiveId" clId="{F4713C73-7FE9-4962-BF44-DE13870F7788}" dt="2024-06-23T17:43:29.621" v="1054" actId="478"/>
          <ac:spMkLst>
            <pc:docMk/>
            <pc:sldMk cId="185484442" sldId="258"/>
            <ac:spMk id="12" creationId="{2CAF2C10-A7DC-406F-0DE6-7C0762C004DA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3" creationId="{45CF0A41-6BA4-6E68-77FA-F1DB627DEA70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4" creationId="{821DE7D3-FA43-F806-7B4D-87B2A318952B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5" creationId="{B54FE18D-4F11-AA26-BB68-344B706EEF39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6" creationId="{D8A7954E-3F1A-5A26-21FD-C07403C76992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7" creationId="{A0E75FE1-A161-A446-AA61-3FF434FA178F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8" creationId="{1FD458F5-81AB-4E41-06DE-00149AC5F4E8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19" creationId="{2BD11ED9-4A9F-2C7E-8B3D-833C8B19B848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20" creationId="{B608CDEF-A995-FC2C-B7A6-FD62D14DDD6A}"/>
          </ac:spMkLst>
        </pc:spChg>
        <pc:spChg chg="add mod">
          <ac:chgData name="Kazi Mushfik" userId="e7fd64b18a7d413e" providerId="LiveId" clId="{F4713C73-7FE9-4962-BF44-DE13870F7788}" dt="2024-06-23T10:15:32.375" v="994" actId="313"/>
          <ac:spMkLst>
            <pc:docMk/>
            <pc:sldMk cId="185484442" sldId="258"/>
            <ac:spMk id="21" creationId="{BCDE6A4D-A776-7434-1F7B-2CA28CCDE92B}"/>
          </ac:spMkLst>
        </pc:spChg>
        <pc:spChg chg="del">
          <ac:chgData name="Kazi Mushfik" userId="e7fd64b18a7d413e" providerId="LiveId" clId="{F4713C73-7FE9-4962-BF44-DE13870F7788}" dt="2024-06-23T10:10:49.811" v="408" actId="478"/>
          <ac:spMkLst>
            <pc:docMk/>
            <pc:sldMk cId="185484442" sldId="258"/>
            <ac:spMk id="24" creationId="{254D0AA8-C506-39DD-791B-082F3D48B4EE}"/>
          </ac:spMkLst>
        </pc:spChg>
        <pc:picChg chg="add mod ord">
          <ac:chgData name="Kazi Mushfik" userId="e7fd64b18a7d413e" providerId="LiveId" clId="{F4713C73-7FE9-4962-BF44-DE13870F7788}" dt="2024-06-23T10:11:35.699" v="424" actId="1076"/>
          <ac:picMkLst>
            <pc:docMk/>
            <pc:sldMk cId="185484442" sldId="258"/>
            <ac:picMk id="3" creationId="{49B28682-143F-CA62-9B79-87DEE69E365E}"/>
          </ac:picMkLst>
        </pc:picChg>
        <pc:picChg chg="del">
          <ac:chgData name="Kazi Mushfik" userId="e7fd64b18a7d413e" providerId="LiveId" clId="{F4713C73-7FE9-4962-BF44-DE13870F7788}" dt="2024-06-23T10:10:47.429" v="407" actId="478"/>
          <ac:picMkLst>
            <pc:docMk/>
            <pc:sldMk cId="185484442" sldId="258"/>
            <ac:picMk id="5" creationId="{8D029EEA-51F8-34F2-CF01-5DFC00DA3C0B}"/>
          </ac:picMkLst>
        </pc:picChg>
        <pc:cxnChg chg="del mod">
          <ac:chgData name="Kazi Mushfik" userId="e7fd64b18a7d413e" providerId="LiveId" clId="{F4713C73-7FE9-4962-BF44-DE13870F7788}" dt="2024-06-23T10:10:49.811" v="408" actId="478"/>
          <ac:cxnSpMkLst>
            <pc:docMk/>
            <pc:sldMk cId="185484442" sldId="258"/>
            <ac:cxnSpMk id="22" creationId="{0ED98661-6F7F-D0B7-E476-DF6047FF473F}"/>
          </ac:cxnSpMkLst>
        </pc:cxnChg>
        <pc:cxnChg chg="add mod">
          <ac:chgData name="Kazi Mushfik" userId="e7fd64b18a7d413e" providerId="LiveId" clId="{F4713C73-7FE9-4962-BF44-DE13870F7788}" dt="2024-06-23T10:14:52.211" v="895" actId="1076"/>
          <ac:cxnSpMkLst>
            <pc:docMk/>
            <pc:sldMk cId="185484442" sldId="258"/>
            <ac:cxnSpMk id="23" creationId="{938F6341-BD50-69B0-92CB-28B43F58313C}"/>
          </ac:cxnSpMkLst>
        </pc:cxnChg>
        <pc:cxnChg chg="del">
          <ac:chgData name="Kazi Mushfik" userId="e7fd64b18a7d413e" providerId="LiveId" clId="{F4713C73-7FE9-4962-BF44-DE13870F7788}" dt="2024-06-23T10:10:49.811" v="408" actId="478"/>
          <ac:cxnSpMkLst>
            <pc:docMk/>
            <pc:sldMk cId="185484442" sldId="258"/>
            <ac:cxnSpMk id="25" creationId="{028C2FBA-49B4-C50A-A8CE-63501B4B87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12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2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2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76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1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2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2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4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7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1B0C67E-C168-4856-BC12-0C06F15DFF97}" type="datetimeFigureOut">
              <a:rPr lang="en-CA" smtClean="0"/>
              <a:t>2024-06-23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5D4F3F6-030A-49B7-B826-2BF0960251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575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029EEA-51F8-34F2-CF01-5DFC00DA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02" y="0"/>
            <a:ext cx="978659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2BB7C8-238C-0026-65DC-252E924D9DEB}"/>
              </a:ext>
            </a:extLst>
          </p:cNvPr>
          <p:cNvSpPr/>
          <p:nvPr/>
        </p:nvSpPr>
        <p:spPr>
          <a:xfrm>
            <a:off x="1671782" y="489527"/>
            <a:ext cx="554182" cy="1570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0C9B0-AC50-334C-D644-A9D0D3902FEC}"/>
              </a:ext>
            </a:extLst>
          </p:cNvPr>
          <p:cNvSpPr/>
          <p:nvPr/>
        </p:nvSpPr>
        <p:spPr>
          <a:xfrm>
            <a:off x="1671782" y="4909127"/>
            <a:ext cx="554182" cy="1570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FE18D-4F11-AA26-BB68-344B706EEF39}"/>
              </a:ext>
            </a:extLst>
          </p:cNvPr>
          <p:cNvSpPr/>
          <p:nvPr/>
        </p:nvSpPr>
        <p:spPr>
          <a:xfrm>
            <a:off x="1247896" y="424874"/>
            <a:ext cx="378690" cy="44334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7954E-3F1A-5A26-21FD-C07403C76992}"/>
              </a:ext>
            </a:extLst>
          </p:cNvPr>
          <p:cNvSpPr/>
          <p:nvPr/>
        </p:nvSpPr>
        <p:spPr>
          <a:xfrm>
            <a:off x="1239648" y="4844473"/>
            <a:ext cx="378690" cy="44334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E75FE1-A161-A446-AA61-3FF434FA178F}"/>
              </a:ext>
            </a:extLst>
          </p:cNvPr>
          <p:cNvSpPr/>
          <p:nvPr/>
        </p:nvSpPr>
        <p:spPr>
          <a:xfrm>
            <a:off x="2452254" y="2951018"/>
            <a:ext cx="798945" cy="4779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458F5-81AB-4E41-06DE-00149AC5F4E8}"/>
              </a:ext>
            </a:extLst>
          </p:cNvPr>
          <p:cNvSpPr/>
          <p:nvPr/>
        </p:nvSpPr>
        <p:spPr>
          <a:xfrm>
            <a:off x="2452255" y="3592945"/>
            <a:ext cx="1436254" cy="157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11ED9-4A9F-2C7E-8B3D-833C8B19B848}"/>
              </a:ext>
            </a:extLst>
          </p:cNvPr>
          <p:cNvSpPr/>
          <p:nvPr/>
        </p:nvSpPr>
        <p:spPr>
          <a:xfrm>
            <a:off x="2452255" y="2334490"/>
            <a:ext cx="457200" cy="5010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8CDEF-A995-FC2C-B7A6-FD62D14DDD6A}"/>
              </a:ext>
            </a:extLst>
          </p:cNvPr>
          <p:cNvSpPr txBox="1"/>
          <p:nvPr/>
        </p:nvSpPr>
        <p:spPr>
          <a:xfrm>
            <a:off x="3953164" y="900668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Scammer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D98661-6F7F-D0B7-E476-DF6047FF473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909455" y="1085334"/>
            <a:ext cx="1043709" cy="170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4D0AA8-C506-39DD-791B-082F3D48B4EE}"/>
              </a:ext>
            </a:extLst>
          </p:cNvPr>
          <p:cNvSpPr txBox="1"/>
          <p:nvPr/>
        </p:nvSpPr>
        <p:spPr>
          <a:xfrm>
            <a:off x="4863083" y="2728344"/>
            <a:ext cx="436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Fake account with your account’s likeness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created just </a:t>
            </a:r>
            <a:r>
              <a:rPr lang="en-US" dirty="0">
                <a:solidFill>
                  <a:srgbClr val="FF0000"/>
                </a:solidFill>
              </a:rPr>
              <a:t>to fool you </a:t>
            </a:r>
            <a:r>
              <a:rPr lang="en-US">
                <a:solidFill>
                  <a:srgbClr val="FF0000"/>
                </a:solidFill>
              </a:rPr>
              <a:t>into the scam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8C2FBA-49B4-C50A-A8CE-63501B4B870F}"/>
              </a:ext>
            </a:extLst>
          </p:cNvPr>
          <p:cNvCxnSpPr>
            <a:cxnSpLocks/>
          </p:cNvCxnSpPr>
          <p:nvPr/>
        </p:nvCxnSpPr>
        <p:spPr>
          <a:xfrm flipH="1">
            <a:off x="4378036" y="3176154"/>
            <a:ext cx="5196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1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AFE58C-8ACF-C6A5-CD0A-8F0FBA6F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53" y="157018"/>
            <a:ext cx="12242262" cy="65393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2BB7C8-238C-0026-65DC-252E924D9DEB}"/>
              </a:ext>
            </a:extLst>
          </p:cNvPr>
          <p:cNvSpPr/>
          <p:nvPr/>
        </p:nvSpPr>
        <p:spPr>
          <a:xfrm>
            <a:off x="732402" y="341745"/>
            <a:ext cx="671525" cy="2378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FE18D-4F11-AA26-BB68-344B706EEF39}"/>
              </a:ext>
            </a:extLst>
          </p:cNvPr>
          <p:cNvSpPr/>
          <p:nvPr/>
        </p:nvSpPr>
        <p:spPr>
          <a:xfrm>
            <a:off x="130295" y="346363"/>
            <a:ext cx="442359" cy="47567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A4C28B-3368-9609-1ED3-33E9512C3A78}"/>
              </a:ext>
            </a:extLst>
          </p:cNvPr>
          <p:cNvSpPr/>
          <p:nvPr/>
        </p:nvSpPr>
        <p:spPr>
          <a:xfrm>
            <a:off x="732402" y="2336796"/>
            <a:ext cx="671525" cy="2378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E99A38-F686-A172-0A54-CE0DD06A172D}"/>
              </a:ext>
            </a:extLst>
          </p:cNvPr>
          <p:cNvSpPr/>
          <p:nvPr/>
        </p:nvSpPr>
        <p:spPr>
          <a:xfrm>
            <a:off x="130295" y="2341414"/>
            <a:ext cx="442359" cy="47567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BBD95C-3EEC-70AB-6CDA-132BB98F21DE}"/>
              </a:ext>
            </a:extLst>
          </p:cNvPr>
          <p:cNvSpPr/>
          <p:nvPr/>
        </p:nvSpPr>
        <p:spPr>
          <a:xfrm>
            <a:off x="732402" y="3978561"/>
            <a:ext cx="671525" cy="2378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D2D53-4CE4-BE18-A077-EFE15831FDD7}"/>
              </a:ext>
            </a:extLst>
          </p:cNvPr>
          <p:cNvSpPr/>
          <p:nvPr/>
        </p:nvSpPr>
        <p:spPr>
          <a:xfrm>
            <a:off x="130295" y="3983179"/>
            <a:ext cx="442359" cy="47567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58D9FA-602C-B8FB-8ED2-34D838DD46C1}"/>
              </a:ext>
            </a:extLst>
          </p:cNvPr>
          <p:cNvSpPr txBox="1"/>
          <p:nvPr/>
        </p:nvSpPr>
        <p:spPr>
          <a:xfrm>
            <a:off x="3838080" y="3893232"/>
            <a:ext cx="450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they try to steal the account from you: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(though this is dumb even for my standards)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89B50C-50C6-367E-844E-A3EA7DBF852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078509" y="4539563"/>
            <a:ext cx="13169" cy="33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8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B28682-143F-CA62-9B79-87DEE69E3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68" y="80495"/>
            <a:ext cx="3048425" cy="6697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168168-7936-6071-C660-B3409317D0B6}"/>
              </a:ext>
            </a:extLst>
          </p:cNvPr>
          <p:cNvSpPr txBox="1"/>
          <p:nvPr/>
        </p:nvSpPr>
        <p:spPr>
          <a:xfrm>
            <a:off x="5431136" y="2274838"/>
            <a:ext cx="43804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of the fake support agent’s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profile on discord. Note while this may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look legit, remember that </a:t>
            </a:r>
            <a:r>
              <a:rPr lang="en-US" b="1" u="sng" dirty="0">
                <a:solidFill>
                  <a:srgbClr val="FF0000"/>
                </a:solidFill>
              </a:rPr>
              <a:t>no support</a:t>
            </a:r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u="sng" dirty="0">
                <a:solidFill>
                  <a:srgbClr val="FF0000"/>
                </a:solidFill>
              </a:rPr>
              <a:t>agent uses discord for official support!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Every official service, even message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services like discord, will utilize other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official means of communicating with you,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via proper ticket systems </a:t>
            </a:r>
            <a:r>
              <a:rPr lang="en-US">
                <a:solidFill>
                  <a:srgbClr val="FF0000"/>
                </a:solidFill>
              </a:rPr>
              <a:t>and email.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DE6A4D-A776-7434-1F7B-2CA28CCDE92B}"/>
              </a:ext>
            </a:extLst>
          </p:cNvPr>
          <p:cNvSpPr txBox="1"/>
          <p:nvPr/>
        </p:nvSpPr>
        <p:spPr>
          <a:xfrm>
            <a:off x="6096000" y="5563908"/>
            <a:ext cx="3750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 fake “activity” that the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scammer has customized to appear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more “legit.”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8F6341-BD50-69B0-92CB-28B43F58313C}"/>
              </a:ext>
            </a:extLst>
          </p:cNvPr>
          <p:cNvCxnSpPr>
            <a:cxnSpLocks/>
          </p:cNvCxnSpPr>
          <p:nvPr/>
        </p:nvCxnSpPr>
        <p:spPr>
          <a:xfrm flipH="1">
            <a:off x="5610953" y="6011718"/>
            <a:ext cx="5196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9B4619-651B-DA5A-942B-4634B9DD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40" y="0"/>
            <a:ext cx="44669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3503E3-A346-9ABD-D016-A84C6F73F555}"/>
              </a:ext>
            </a:extLst>
          </p:cNvPr>
          <p:cNvSpPr/>
          <p:nvPr/>
        </p:nvSpPr>
        <p:spPr>
          <a:xfrm>
            <a:off x="3921245" y="68115"/>
            <a:ext cx="257055" cy="23033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2C7ED-51ED-EFA7-E611-5FBDAF58201C}"/>
              </a:ext>
            </a:extLst>
          </p:cNvPr>
          <p:cNvSpPr/>
          <p:nvPr/>
        </p:nvSpPr>
        <p:spPr>
          <a:xfrm>
            <a:off x="3921245" y="930128"/>
            <a:ext cx="257055" cy="23033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C0087-8D75-8116-7985-2B0AEBBBB28C}"/>
              </a:ext>
            </a:extLst>
          </p:cNvPr>
          <p:cNvSpPr/>
          <p:nvPr/>
        </p:nvSpPr>
        <p:spPr>
          <a:xfrm>
            <a:off x="3915689" y="1904059"/>
            <a:ext cx="257055" cy="23033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E6320-DA19-3FEA-364B-D4B03F9733AC}"/>
              </a:ext>
            </a:extLst>
          </p:cNvPr>
          <p:cNvSpPr/>
          <p:nvPr/>
        </p:nvSpPr>
        <p:spPr>
          <a:xfrm>
            <a:off x="3915689" y="2582715"/>
            <a:ext cx="257055" cy="23033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24E40-A4D4-404F-F96C-EA7511137820}"/>
              </a:ext>
            </a:extLst>
          </p:cNvPr>
          <p:cNvSpPr/>
          <p:nvPr/>
        </p:nvSpPr>
        <p:spPr>
          <a:xfrm>
            <a:off x="3915689" y="2916883"/>
            <a:ext cx="257055" cy="23033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66B50-0626-728F-01FD-0A3325BE12FD}"/>
              </a:ext>
            </a:extLst>
          </p:cNvPr>
          <p:cNvSpPr/>
          <p:nvPr/>
        </p:nvSpPr>
        <p:spPr>
          <a:xfrm>
            <a:off x="3915689" y="5655321"/>
            <a:ext cx="257055" cy="23033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FF4B4-4D1A-EB2E-689D-B43AFC729683}"/>
              </a:ext>
            </a:extLst>
          </p:cNvPr>
          <p:cNvSpPr/>
          <p:nvPr/>
        </p:nvSpPr>
        <p:spPr>
          <a:xfrm>
            <a:off x="4237005" y="75110"/>
            <a:ext cx="382620" cy="1058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593D9-AB19-350F-80AB-FA3496FD873D}"/>
              </a:ext>
            </a:extLst>
          </p:cNvPr>
          <p:cNvSpPr/>
          <p:nvPr/>
        </p:nvSpPr>
        <p:spPr>
          <a:xfrm>
            <a:off x="4237005" y="930128"/>
            <a:ext cx="382620" cy="1058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DC186E-E2CA-68D5-3CF0-E942F48F6210}"/>
              </a:ext>
            </a:extLst>
          </p:cNvPr>
          <p:cNvSpPr/>
          <p:nvPr/>
        </p:nvSpPr>
        <p:spPr>
          <a:xfrm>
            <a:off x="4237005" y="1904059"/>
            <a:ext cx="382620" cy="1058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33C757-2B43-891F-5F0A-FAE6997CBFF2}"/>
              </a:ext>
            </a:extLst>
          </p:cNvPr>
          <p:cNvSpPr/>
          <p:nvPr/>
        </p:nvSpPr>
        <p:spPr>
          <a:xfrm>
            <a:off x="4237005" y="2582715"/>
            <a:ext cx="382620" cy="1058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175892-8D73-4D86-9219-37D2089906BF}"/>
              </a:ext>
            </a:extLst>
          </p:cNvPr>
          <p:cNvSpPr/>
          <p:nvPr/>
        </p:nvSpPr>
        <p:spPr>
          <a:xfrm>
            <a:off x="4237005" y="2916883"/>
            <a:ext cx="382620" cy="1058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1C477-38EE-6FA6-EA44-282FFBDDBD43}"/>
              </a:ext>
            </a:extLst>
          </p:cNvPr>
          <p:cNvSpPr/>
          <p:nvPr/>
        </p:nvSpPr>
        <p:spPr>
          <a:xfrm>
            <a:off x="4237005" y="5655321"/>
            <a:ext cx="382620" cy="1058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29CD0-C2F0-3E39-FEC5-6F4749E96A4A}"/>
              </a:ext>
            </a:extLst>
          </p:cNvPr>
          <p:cNvSpPr/>
          <p:nvPr/>
        </p:nvSpPr>
        <p:spPr>
          <a:xfrm>
            <a:off x="4237005" y="560489"/>
            <a:ext cx="244508" cy="1058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C5A13-48F8-D258-604B-D786E29AC286}"/>
              </a:ext>
            </a:extLst>
          </p:cNvPr>
          <p:cNvSpPr txBox="1"/>
          <p:nvPr/>
        </p:nvSpPr>
        <p:spPr>
          <a:xfrm>
            <a:off x="6026364" y="5095307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Realization of 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what happened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165212-7F42-144C-5891-B5174E2AA5EE}"/>
              </a:ext>
            </a:extLst>
          </p:cNvPr>
          <p:cNvCxnSpPr>
            <a:cxnSpLocks/>
          </p:cNvCxnSpPr>
          <p:nvPr/>
        </p:nvCxnSpPr>
        <p:spPr>
          <a:xfrm flipH="1">
            <a:off x="5506749" y="5295362"/>
            <a:ext cx="5196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3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E2FF3F-42F8-FB75-0D07-ADDBACBA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73" y="0"/>
            <a:ext cx="7486454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F2AB07-D92C-0AEF-EF01-F5A8DEF083EA}"/>
              </a:ext>
            </a:extLst>
          </p:cNvPr>
          <p:cNvSpPr/>
          <p:nvPr/>
        </p:nvSpPr>
        <p:spPr>
          <a:xfrm>
            <a:off x="2425820" y="620565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90959-0EB9-6DB6-80BE-03E08CDF7BF7}"/>
              </a:ext>
            </a:extLst>
          </p:cNvPr>
          <p:cNvSpPr/>
          <p:nvPr/>
        </p:nvSpPr>
        <p:spPr>
          <a:xfrm>
            <a:off x="2425820" y="1582590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F9F16-9169-2973-2412-F1BA67416B8B}"/>
              </a:ext>
            </a:extLst>
          </p:cNvPr>
          <p:cNvSpPr/>
          <p:nvPr/>
        </p:nvSpPr>
        <p:spPr>
          <a:xfrm>
            <a:off x="2425820" y="2496990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48DF3C-2207-9E82-EBF2-CA252BFC4F0D}"/>
              </a:ext>
            </a:extLst>
          </p:cNvPr>
          <p:cNvSpPr/>
          <p:nvPr/>
        </p:nvSpPr>
        <p:spPr>
          <a:xfrm>
            <a:off x="2425820" y="4130675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2AD899-F3FD-BBF3-A138-84CA1C59B5D0}"/>
              </a:ext>
            </a:extLst>
          </p:cNvPr>
          <p:cNvSpPr/>
          <p:nvPr/>
        </p:nvSpPr>
        <p:spPr>
          <a:xfrm>
            <a:off x="2719388" y="671513"/>
            <a:ext cx="695325" cy="10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291096-0167-6AEB-0CD4-B95CFC6EF785}"/>
              </a:ext>
            </a:extLst>
          </p:cNvPr>
          <p:cNvSpPr/>
          <p:nvPr/>
        </p:nvSpPr>
        <p:spPr>
          <a:xfrm>
            <a:off x="2719388" y="1645370"/>
            <a:ext cx="695325" cy="10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957E60-6C7F-80DF-236D-6726128D3D66}"/>
              </a:ext>
            </a:extLst>
          </p:cNvPr>
          <p:cNvSpPr/>
          <p:nvPr/>
        </p:nvSpPr>
        <p:spPr>
          <a:xfrm>
            <a:off x="2719387" y="2566839"/>
            <a:ext cx="695325" cy="10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4E53BF-5D3C-58DF-A100-1532AE8C3273}"/>
              </a:ext>
            </a:extLst>
          </p:cNvPr>
          <p:cNvSpPr/>
          <p:nvPr/>
        </p:nvSpPr>
        <p:spPr>
          <a:xfrm>
            <a:off x="2719387" y="4186387"/>
            <a:ext cx="695325" cy="10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EA328A-EB17-0764-32C1-BAD41043FC64}"/>
              </a:ext>
            </a:extLst>
          </p:cNvPr>
          <p:cNvSpPr txBox="1"/>
          <p:nvPr/>
        </p:nvSpPr>
        <p:spPr>
          <a:xfrm>
            <a:off x="4511889" y="152008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Scammer using my account at the moment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02939D-1AA5-D993-180B-CF27B614DDFD}"/>
              </a:ext>
            </a:extLst>
          </p:cNvPr>
          <p:cNvCxnSpPr>
            <a:cxnSpLocks/>
          </p:cNvCxnSpPr>
          <p:nvPr/>
        </p:nvCxnSpPr>
        <p:spPr>
          <a:xfrm flipH="1">
            <a:off x="3992274" y="275119"/>
            <a:ext cx="5196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3D2D25-9DB4-48E9-3DBD-90C76456577E}"/>
              </a:ext>
            </a:extLst>
          </p:cNvPr>
          <p:cNvSpPr txBox="1"/>
          <p:nvPr/>
        </p:nvSpPr>
        <p:spPr>
          <a:xfrm>
            <a:off x="4582421" y="4523984"/>
            <a:ext cx="2486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Scam link that looks somewhat legitimate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389F15-8E4C-F091-D24E-6F086EF46777}"/>
              </a:ext>
            </a:extLst>
          </p:cNvPr>
          <p:cNvCxnSpPr>
            <a:cxnSpLocks/>
          </p:cNvCxnSpPr>
          <p:nvPr/>
        </p:nvCxnSpPr>
        <p:spPr>
          <a:xfrm>
            <a:off x="5845932" y="4770205"/>
            <a:ext cx="0" cy="301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46E8737-64B7-5644-2974-B3AF88D64E80}"/>
              </a:ext>
            </a:extLst>
          </p:cNvPr>
          <p:cNvSpPr/>
          <p:nvPr/>
        </p:nvSpPr>
        <p:spPr>
          <a:xfrm>
            <a:off x="4456296" y="4361011"/>
            <a:ext cx="111185" cy="98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50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969422-4BC8-5BB4-E056-AE1B52397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30" y="0"/>
            <a:ext cx="582894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822B6F-807C-7E5F-9158-A27150FB2F8B}"/>
              </a:ext>
            </a:extLst>
          </p:cNvPr>
          <p:cNvSpPr/>
          <p:nvPr/>
        </p:nvSpPr>
        <p:spPr>
          <a:xfrm>
            <a:off x="3216395" y="96690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61040-16C3-7440-A123-FADB765A842A}"/>
              </a:ext>
            </a:extLst>
          </p:cNvPr>
          <p:cNvSpPr/>
          <p:nvPr/>
        </p:nvSpPr>
        <p:spPr>
          <a:xfrm>
            <a:off x="3216395" y="1939777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8DC8F-B7A1-2C93-0F39-CF97DA3C48A8}"/>
              </a:ext>
            </a:extLst>
          </p:cNvPr>
          <p:cNvSpPr/>
          <p:nvPr/>
        </p:nvSpPr>
        <p:spPr>
          <a:xfrm>
            <a:off x="3216395" y="2901802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DFC0B-6AA7-6E81-6142-9E99A19BCB95}"/>
              </a:ext>
            </a:extLst>
          </p:cNvPr>
          <p:cNvSpPr/>
          <p:nvPr/>
        </p:nvSpPr>
        <p:spPr>
          <a:xfrm>
            <a:off x="3508315" y="158602"/>
            <a:ext cx="658873" cy="13191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C2890-D757-8947-A37F-0DF62DB5B218}"/>
              </a:ext>
            </a:extLst>
          </p:cNvPr>
          <p:cNvSpPr/>
          <p:nvPr/>
        </p:nvSpPr>
        <p:spPr>
          <a:xfrm>
            <a:off x="3508315" y="1988989"/>
            <a:ext cx="658873" cy="13191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12DC1-A1FD-642D-2B8B-E8F6991CDB15}"/>
              </a:ext>
            </a:extLst>
          </p:cNvPr>
          <p:cNvSpPr/>
          <p:nvPr/>
        </p:nvSpPr>
        <p:spPr>
          <a:xfrm>
            <a:off x="3508315" y="2951014"/>
            <a:ext cx="658873" cy="13191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1533A-F9DE-8D68-FFAB-EB502347557E}"/>
              </a:ext>
            </a:extLst>
          </p:cNvPr>
          <p:cNvSpPr txBox="1"/>
          <p:nvPr/>
        </p:nvSpPr>
        <p:spPr>
          <a:xfrm>
            <a:off x="4867939" y="1342633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Good judgement from my friend to utilize 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a second account as a precaution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EC5965-68A5-FEE2-9315-3A040A867CC7}"/>
              </a:ext>
            </a:extLst>
          </p:cNvPr>
          <p:cNvCxnSpPr>
            <a:cxnSpLocks/>
          </p:cNvCxnSpPr>
          <p:nvPr/>
        </p:nvCxnSpPr>
        <p:spPr>
          <a:xfrm>
            <a:off x="5964995" y="1742743"/>
            <a:ext cx="0" cy="301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DDCD23-1959-12BA-7D5E-25FB7A057574}"/>
              </a:ext>
            </a:extLst>
          </p:cNvPr>
          <p:cNvSpPr/>
          <p:nvPr/>
        </p:nvSpPr>
        <p:spPr>
          <a:xfrm>
            <a:off x="5713353" y="2139952"/>
            <a:ext cx="111185" cy="98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A7159-EAD0-C9BB-57AF-2C8C8FD18594}"/>
              </a:ext>
            </a:extLst>
          </p:cNvPr>
          <p:cNvSpPr txBox="1"/>
          <p:nvPr/>
        </p:nvSpPr>
        <p:spPr>
          <a:xfrm>
            <a:off x="5857876" y="2661964"/>
            <a:ext cx="27126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Very good catch, however, my friend made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the same mistake I did and still blindly trusted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it as “it was from me”, a friend they trusted.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C3F43-A362-56FF-E33F-363FBA5DA610}"/>
              </a:ext>
            </a:extLst>
          </p:cNvPr>
          <p:cNvCxnSpPr>
            <a:cxnSpLocks/>
          </p:cNvCxnSpPr>
          <p:nvPr/>
        </p:nvCxnSpPr>
        <p:spPr>
          <a:xfrm flipH="1">
            <a:off x="5353050" y="3222333"/>
            <a:ext cx="766763" cy="135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8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CF644A-7F7F-2B97-8DD9-D630FE2A2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385762"/>
            <a:ext cx="5667375" cy="60864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0B8369-90C2-C023-CE57-B6F3CAEEA808}"/>
              </a:ext>
            </a:extLst>
          </p:cNvPr>
          <p:cNvSpPr/>
          <p:nvPr/>
        </p:nvSpPr>
        <p:spPr>
          <a:xfrm>
            <a:off x="3349745" y="4654402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5F0AD-A424-6685-19D9-44553CF7C267}"/>
              </a:ext>
            </a:extLst>
          </p:cNvPr>
          <p:cNvSpPr/>
          <p:nvPr/>
        </p:nvSpPr>
        <p:spPr>
          <a:xfrm>
            <a:off x="3349744" y="5987902"/>
            <a:ext cx="257055" cy="2303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2C2A3-C37F-70ED-0FEF-E8B8683B3C22}"/>
              </a:ext>
            </a:extLst>
          </p:cNvPr>
          <p:cNvSpPr/>
          <p:nvPr/>
        </p:nvSpPr>
        <p:spPr>
          <a:xfrm>
            <a:off x="3694233" y="4703614"/>
            <a:ext cx="853955" cy="14461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8A725-D19C-D9F7-D9A2-95891462FC84}"/>
              </a:ext>
            </a:extLst>
          </p:cNvPr>
          <p:cNvSpPr/>
          <p:nvPr/>
        </p:nvSpPr>
        <p:spPr>
          <a:xfrm>
            <a:off x="3694231" y="6030764"/>
            <a:ext cx="853955" cy="14461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A91C56-95D8-158D-5379-07772A08C011}"/>
              </a:ext>
            </a:extLst>
          </p:cNvPr>
          <p:cNvSpPr/>
          <p:nvPr/>
        </p:nvSpPr>
        <p:spPr>
          <a:xfrm>
            <a:off x="4065616" y="4122589"/>
            <a:ext cx="187298" cy="14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402DC-A4C9-FB6D-9EC1-097350E48608}"/>
              </a:ext>
            </a:extLst>
          </p:cNvPr>
          <p:cNvSpPr/>
          <p:nvPr/>
        </p:nvSpPr>
        <p:spPr>
          <a:xfrm>
            <a:off x="3751291" y="5661596"/>
            <a:ext cx="234922" cy="14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D70E7-667A-8FDB-A8CD-9AB837907E54}"/>
              </a:ext>
            </a:extLst>
          </p:cNvPr>
          <p:cNvSpPr/>
          <p:nvPr/>
        </p:nvSpPr>
        <p:spPr>
          <a:xfrm>
            <a:off x="4121208" y="4884738"/>
            <a:ext cx="187298" cy="14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30D03-FF21-4AC3-9940-BA8D97825521}"/>
              </a:ext>
            </a:extLst>
          </p:cNvPr>
          <p:cNvSpPr txBox="1"/>
          <p:nvPr/>
        </p:nvSpPr>
        <p:spPr>
          <a:xfrm>
            <a:off x="5960604" y="2960008"/>
            <a:ext cx="29690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This is the real me, finally regained access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to my account and immediately started messaging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everyone about my situation and what to do.</a:t>
            </a:r>
            <a:br>
              <a:rPr lang="en-US" sz="1000" dirty="0">
                <a:solidFill>
                  <a:srgbClr val="FF0000"/>
                </a:solidFill>
              </a:rPr>
            </a:b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Yes, I was panicking, sue me.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1C937E-60CF-A003-4A38-2A1BAB89019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381625" y="3390895"/>
            <a:ext cx="578979" cy="681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0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221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Kazi Muttakin</dc:creator>
  <cp:lastModifiedBy>Kazi Mushfik</cp:lastModifiedBy>
  <cp:revision>18</cp:revision>
  <dcterms:created xsi:type="dcterms:W3CDTF">2024-06-23T10:00:14Z</dcterms:created>
  <dcterms:modified xsi:type="dcterms:W3CDTF">2024-06-23T22:17:15Z</dcterms:modified>
</cp:coreProperties>
</file>