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A74E-378B-45EF-BC2C-D79F5B00D8C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3B4A-56AE-437D-AC3E-ECBE35E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4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83B4A-56AE-437D-AC3E-ECBE35E8E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2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782-6B8F-E088-4A28-82BB70299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85E1B-1D8C-4203-0BF9-1B23945DA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3AAA-7945-92C6-E0A4-3A61CAC2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46DC-B6EB-55CF-ED0C-3BB02FFD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627E-64C9-78B1-2A78-DD5CA0BC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8E91-0588-297A-2F72-D2E517E3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275AA-E70C-EB7C-87DB-F9F79537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1900-935A-D8C6-6E8F-0936CABC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911E-0CC9-4398-0150-C86710D8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5DCD-6671-71AA-C05E-C542660B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2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20451-BB30-2B5D-EB4B-D726DE893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D3E75-9FC6-7723-0BCA-1B4D4173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B011-99B9-8B6B-AAF7-5B1E2A08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F7A67-18A6-8874-6076-667BCC6E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53F6-5247-7D16-5B9E-BF2F9776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5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C401-EC72-5A56-97E4-91CE0D4A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E789-40CA-76FF-C26D-AD0B221A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B226-79CE-8F86-0322-8F734DD2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4D17-A05F-AFB1-438A-89B3158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B44-0095-3D45-145C-A78FBE47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A2D0-76CF-3448-5D56-5EC70EF8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AD795-BCCA-68A3-1747-42953970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A0EE-8BBF-DF40-0C7A-6B90937F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0C428-C8A6-B1D8-46CE-F6E689A0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4C87-A994-AB50-A210-9A505CCA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EA19-6ACB-B6F3-ED6B-7F44B573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8397-C696-74E6-EF34-77795C74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CA0A-1F24-C882-EB7D-930468594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7789F-80D4-6B52-3997-439029C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1845-153E-BEBC-DA8A-839C883AC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118A-9206-6456-C69A-D5C8DDA8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52D0-ACCF-8253-90C1-063EABA6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181B-294E-00B2-0088-FA02D06D9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016A2-D5E4-2DBF-905B-A01564BA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DB623-6087-3B32-EA28-03A642359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C2EF4-7907-65D7-C437-2E9421719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C9F474-E34F-D989-1892-7751514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BD18-16F5-06DD-3098-F32D6B00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46354-2431-7A30-B7C4-F6051777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1D63-6FE9-D802-5F9A-BA606DEC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280A0-4FA0-4B7E-A047-2592EA41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3BE2D-D26A-1D3F-D818-4B82AAA3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93230-ABDE-F49C-F0B2-AC1F9C3B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8B7A3-BD52-539D-8D98-DEE0D312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CFBF7-B987-E13A-9BF7-C822119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C6AE-94F0-FAAE-1269-31D520E5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399C-33E2-85D7-572E-1EF503E6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9328-1BC7-629C-8802-4687626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3D344-4C80-027F-95AB-A7B2D1580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961E-70CF-42DF-87E0-768E3964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B9250-E6EE-CCDD-20DC-D006CBFB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E659-1973-1808-A714-077D709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C8A5-5D7E-BF60-2237-9C54F04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514A6-E8AB-21D3-976B-CC4FC6E1B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70DED-614F-87D8-AE50-14EE2545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154E9-DDBF-4956-7D67-239EBC1E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00C34-3313-2EBC-274E-01B80759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1608-E1EA-00B8-C680-E7E8FDFF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B04ED-9F9E-B983-A441-B07AB1E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3722-8EE6-7DDA-04DE-E87A70239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3DF-8103-F629-2E68-D1F6D3B7D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B1240-90E1-424D-AEC5-482B8755731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52C3-BF86-D210-D910-AB36A3A6E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6282-A655-6EBA-7410-753C762DE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1E2AA-CF5C-4B96-AB6B-606D3C646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7686D06-ED98-DE0C-73D9-679DEDF32F55}"/>
              </a:ext>
            </a:extLst>
          </p:cNvPr>
          <p:cNvSpPr txBox="1"/>
          <p:nvPr/>
        </p:nvSpPr>
        <p:spPr>
          <a:xfrm rot="19600543">
            <a:off x="3018110" y="3488551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Analog Input</a:t>
            </a:r>
          </a:p>
        </p:txBody>
      </p:sp>
      <p:pic>
        <p:nvPicPr>
          <p:cNvPr id="1026" name="Picture 2" descr="WATER FLOW SWITCH">
            <a:extLst>
              <a:ext uri="{FF2B5EF4-FFF2-40B4-BE49-F238E27FC236}">
                <a16:creationId xmlns:a16="http://schemas.microsoft.com/office/drawing/2014/main" id="{1D9C1011-9189-E212-A9A8-0C6AD68D5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316" y="968328"/>
            <a:ext cx="894588" cy="133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566C9-2111-E652-5A28-FBA3AB7C0687}"/>
              </a:ext>
            </a:extLst>
          </p:cNvPr>
          <p:cNvSpPr txBox="1"/>
          <p:nvPr/>
        </p:nvSpPr>
        <p:spPr>
          <a:xfrm>
            <a:off x="1203198" y="2358551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Flow Switch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1A3CB-59B6-E467-3A64-FB11C09195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377" t="19703" r="17423" b="33866"/>
          <a:stretch>
            <a:fillRect/>
          </a:stretch>
        </p:blipFill>
        <p:spPr>
          <a:xfrm>
            <a:off x="4251786" y="2302755"/>
            <a:ext cx="2313432" cy="16474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B32B1-D2DB-E7FA-417F-8F7220BB0258}"/>
              </a:ext>
            </a:extLst>
          </p:cNvPr>
          <p:cNvSpPr txBox="1"/>
          <p:nvPr/>
        </p:nvSpPr>
        <p:spPr>
          <a:xfrm>
            <a:off x="4575647" y="3861323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Node MCU ESP8266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67BD-07B0-E69F-939E-9C4BF3A70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3" t="5999" r="2650" b="19601"/>
          <a:stretch>
            <a:fillRect/>
          </a:stretch>
        </p:blipFill>
        <p:spPr bwMode="auto">
          <a:xfrm>
            <a:off x="1083081" y="3820466"/>
            <a:ext cx="2586816" cy="16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4FC1FC-036F-2E3F-E372-9AE321139E3B}"/>
              </a:ext>
            </a:extLst>
          </p:cNvPr>
          <p:cNvSpPr txBox="1"/>
          <p:nvPr/>
        </p:nvSpPr>
        <p:spPr>
          <a:xfrm>
            <a:off x="761133" y="5613660"/>
            <a:ext cx="290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 Meter Module</a:t>
            </a:r>
            <a:endParaRPr lang="en-US" sz="2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30" name="Picture 6" descr="Blynk logo 1200h1200 300x300 1 2026ac1d09">
            <a:extLst>
              <a:ext uri="{FF2B5EF4-FFF2-40B4-BE49-F238E27FC236}">
                <a16:creationId xmlns:a16="http://schemas.microsoft.com/office/drawing/2014/main" id="{05155770-09F1-2890-9E53-B057AAD7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09" y="2442257"/>
            <a:ext cx="1261872" cy="126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oy is holding a phone, a call or a message in his hands. Vector flat illustration.">
            <a:extLst>
              <a:ext uri="{FF2B5EF4-FFF2-40B4-BE49-F238E27FC236}">
                <a16:creationId xmlns:a16="http://schemas.microsoft.com/office/drawing/2014/main" id="{5439E62C-726F-B0A2-369F-312298464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79" y="447455"/>
            <a:ext cx="1911096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BBF7936-73B2-3EAE-9A17-9955CCE62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37" y="1106038"/>
            <a:ext cx="649513" cy="6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62FD17D-F192-FD45-885F-53235351B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t="11427" r="15764" b="13066"/>
          <a:stretch>
            <a:fillRect/>
          </a:stretch>
        </p:blipFill>
        <p:spPr bwMode="auto">
          <a:xfrm>
            <a:off x="7185425" y="4323603"/>
            <a:ext cx="1710474" cy="14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4DB4702-4530-FDED-6CC8-981498FF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12" y="4349605"/>
            <a:ext cx="1443573" cy="14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BE33B-3651-3891-6538-730AEC73226D}"/>
              </a:ext>
            </a:extLst>
          </p:cNvPr>
          <p:cNvSpPr txBox="1"/>
          <p:nvPr/>
        </p:nvSpPr>
        <p:spPr>
          <a:xfrm>
            <a:off x="6828576" y="678760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Telegram Bot Notify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FE8A2-537C-524E-5A55-D7D4706FFA4F}"/>
              </a:ext>
            </a:extLst>
          </p:cNvPr>
          <p:cNvSpPr txBox="1"/>
          <p:nvPr/>
        </p:nvSpPr>
        <p:spPr>
          <a:xfrm>
            <a:off x="9595679" y="2396438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9B4B1-5AF8-8DB4-F377-49BDE5774EEC}"/>
              </a:ext>
            </a:extLst>
          </p:cNvPr>
          <p:cNvSpPr txBox="1"/>
          <p:nvPr/>
        </p:nvSpPr>
        <p:spPr>
          <a:xfrm>
            <a:off x="6828576" y="5579075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Channels Relay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1D5E0-F10A-157B-3CB0-D4548E8DCBB0}"/>
              </a:ext>
            </a:extLst>
          </p:cNvPr>
          <p:cNvSpPr txBox="1"/>
          <p:nvPr/>
        </p:nvSpPr>
        <p:spPr>
          <a:xfrm>
            <a:off x="9880881" y="5905061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Centrifugal Pump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F97020-32A7-0A99-C920-6998E9F08DC6}"/>
              </a:ext>
            </a:extLst>
          </p:cNvPr>
          <p:cNvCxnSpPr>
            <a:cxnSpLocks/>
          </p:cNvCxnSpPr>
          <p:nvPr/>
        </p:nvCxnSpPr>
        <p:spPr>
          <a:xfrm>
            <a:off x="2811399" y="1785924"/>
            <a:ext cx="1642301" cy="781859"/>
          </a:xfrm>
          <a:prstGeom prst="straightConnector1">
            <a:avLst/>
          </a:prstGeom>
          <a:ln w="38100">
            <a:headEnd type="none"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1F78A-E3DC-11AF-DB40-D7EB187F17FA}"/>
              </a:ext>
            </a:extLst>
          </p:cNvPr>
          <p:cNvSpPr txBox="1"/>
          <p:nvPr/>
        </p:nvSpPr>
        <p:spPr>
          <a:xfrm rot="1573388">
            <a:off x="2731601" y="1682564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1-bit Digital 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D2A185-6B2C-4BA6-4C17-001273291F36}"/>
              </a:ext>
            </a:extLst>
          </p:cNvPr>
          <p:cNvCxnSpPr>
            <a:cxnSpLocks/>
          </p:cNvCxnSpPr>
          <p:nvPr/>
        </p:nvCxnSpPr>
        <p:spPr>
          <a:xfrm flipV="1">
            <a:off x="3523676" y="3504640"/>
            <a:ext cx="1230369" cy="81921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F47556-DF02-3255-2EA5-19CCDAE9C5FE}"/>
              </a:ext>
            </a:extLst>
          </p:cNvPr>
          <p:cNvCxnSpPr>
            <a:cxnSpLocks/>
          </p:cNvCxnSpPr>
          <p:nvPr/>
        </p:nvCxnSpPr>
        <p:spPr>
          <a:xfrm flipV="1">
            <a:off x="6600281" y="3098006"/>
            <a:ext cx="988891" cy="5953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0E0E78-D5A1-FD60-64CF-A6B2EB84184B}"/>
              </a:ext>
            </a:extLst>
          </p:cNvPr>
          <p:cNvCxnSpPr>
            <a:cxnSpLocks/>
          </p:cNvCxnSpPr>
          <p:nvPr/>
        </p:nvCxnSpPr>
        <p:spPr>
          <a:xfrm flipV="1">
            <a:off x="9043118" y="2349017"/>
            <a:ext cx="767632" cy="6047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B11841-9C66-2409-90AC-36FC53D7E57C}"/>
              </a:ext>
            </a:extLst>
          </p:cNvPr>
          <p:cNvCxnSpPr>
            <a:cxnSpLocks/>
          </p:cNvCxnSpPr>
          <p:nvPr/>
        </p:nvCxnSpPr>
        <p:spPr>
          <a:xfrm flipV="1">
            <a:off x="6096000" y="1535863"/>
            <a:ext cx="1251093" cy="1115318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A642F2-E46B-54C3-2B7E-CEE89690E5E1}"/>
              </a:ext>
            </a:extLst>
          </p:cNvPr>
          <p:cNvCxnSpPr>
            <a:cxnSpLocks/>
          </p:cNvCxnSpPr>
          <p:nvPr/>
        </p:nvCxnSpPr>
        <p:spPr>
          <a:xfrm>
            <a:off x="8316145" y="1510514"/>
            <a:ext cx="1494605" cy="402882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686382-A3DD-A87D-127E-7CFF724EBE72}"/>
              </a:ext>
            </a:extLst>
          </p:cNvPr>
          <p:cNvCxnSpPr>
            <a:cxnSpLocks/>
          </p:cNvCxnSpPr>
          <p:nvPr/>
        </p:nvCxnSpPr>
        <p:spPr>
          <a:xfrm>
            <a:off x="6238753" y="3667316"/>
            <a:ext cx="1392377" cy="987623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C72F0B-AFA0-4C30-C079-3148C7BFA5B9}"/>
              </a:ext>
            </a:extLst>
          </p:cNvPr>
          <p:cNvCxnSpPr>
            <a:cxnSpLocks/>
          </p:cNvCxnSpPr>
          <p:nvPr/>
        </p:nvCxnSpPr>
        <p:spPr>
          <a:xfrm>
            <a:off x="8767833" y="5195187"/>
            <a:ext cx="1318202" cy="42590"/>
          </a:xfrm>
          <a:prstGeom prst="straightConnector1">
            <a:avLst/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11D774F-89F8-298F-13AB-A471E613FB50}"/>
              </a:ext>
            </a:extLst>
          </p:cNvPr>
          <p:cNvSpPr txBox="1"/>
          <p:nvPr/>
        </p:nvSpPr>
        <p:spPr>
          <a:xfrm rot="2144634">
            <a:off x="6013791" y="3695364"/>
            <a:ext cx="2024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1-bit Digital Output</a:t>
            </a:r>
          </a:p>
        </p:txBody>
      </p:sp>
    </p:spTree>
    <p:extLst>
      <p:ext uri="{BB962C8B-B14F-4D97-AF65-F5344CB8AC3E}">
        <p14:creationId xmlns:p14="http://schemas.microsoft.com/office/powerpoint/2010/main" val="15594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TH SarabunPSK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Thammanit Nooyimsai</dc:creator>
  <cp:lastModifiedBy>Thammanit Nooyimsai</cp:lastModifiedBy>
  <cp:revision>6</cp:revision>
  <dcterms:created xsi:type="dcterms:W3CDTF">2025-07-24T09:07:13Z</dcterms:created>
  <dcterms:modified xsi:type="dcterms:W3CDTF">2025-07-24T14:24:28Z</dcterms:modified>
</cp:coreProperties>
</file>