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65E6-7C1A-59F5-353B-D1B5F8321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CDA31-488D-F283-566A-25DDA0183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F2A63-DE7B-7B73-807E-A091506F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D5FA-2A19-400F-839E-4BADCE7AD5D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60896-DC0E-265F-7AAC-667741CA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2E033-A477-E946-7C72-D4E305EE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85B-DD3F-4748-8196-12446DC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2450-5CEC-94A8-FE7D-5B6EDF8B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1836C-FB21-850F-B0D6-9FBD315DC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17A3D-B0D0-8319-CAD5-346C791D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D5FA-2A19-400F-839E-4BADCE7AD5D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43913-1B2D-F398-3EB5-96102C0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CF689-59B8-6519-59A5-B3BC2FBF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85B-DD3F-4748-8196-12446DC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2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57F79-5C77-7F14-8F3C-7D84FFC36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9B4D9-0E30-D354-5204-50937E2C4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2E2D1-51FA-B64A-6F10-99A72854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D5FA-2A19-400F-839E-4BADCE7AD5D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62CE1-20A9-93E9-1A8A-CC8EB4D7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322BF-EC92-92A4-EF64-7D130BA0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85B-DD3F-4748-8196-12446DC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7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70F5-289E-D254-8E48-64371397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172B1-2439-C229-3885-800A27345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004E-3122-D7CE-C27E-E1F56601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D5FA-2A19-400F-839E-4BADCE7AD5D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83C3E-AA53-DBD4-1E1F-04435643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3CE24-DBF3-AEFD-3C31-DEFC7F54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85B-DD3F-4748-8196-12446DC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5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2945-0DB0-DD96-8599-DCB1116A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0F244-AA24-C5CB-99D6-C1144099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0E35A-C464-3614-F287-BE7AF83B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D5FA-2A19-400F-839E-4BADCE7AD5D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64A62-2944-08BC-D458-9E8775BD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FEDEF-8F6F-AF0B-6378-780E89BD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85B-DD3F-4748-8196-12446DC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6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B172-2F96-DFC3-BF3E-5794AE0E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08756-5B59-0A5E-B321-48FC0B5E5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82A67-7BAA-BA44-0899-F8A1D76B1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D6DB6-F7DB-7B61-F444-3EFD64C3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D5FA-2A19-400F-839E-4BADCE7AD5D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1D2DE-FD98-22B3-C6B4-D963D568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6B7FF-117A-981F-6B31-38C6263D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85B-DD3F-4748-8196-12446DC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8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EF1A-8793-8E23-17F8-48A7715D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1B5DC-28DD-173C-4449-6E3D5453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B8EE3-DB66-4DEC-DFFF-7DD2F1B04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B3D78-DC58-04CF-6292-E6FC60A90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7B6A6-0B5A-6EB9-649D-F8F5D89C3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D23A2-B302-98A5-F93D-71274D39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D5FA-2A19-400F-839E-4BADCE7AD5D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A5268-4AD1-8691-C8C9-4706E978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B8499-2D72-E955-82EA-4859CD4D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85B-DD3F-4748-8196-12446DC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3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7EC4-0531-F75C-2754-FD515DA0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69623-6723-97F7-369B-B07D3A2F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D5FA-2A19-400F-839E-4BADCE7AD5D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62927-0F05-1292-74CE-3866E33F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06709-099A-77DE-D34C-96D238A4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85B-DD3F-4748-8196-12446DC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4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7B0DB-6D16-D5FD-B3BA-A067D22B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D5FA-2A19-400F-839E-4BADCE7AD5D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0B22C-906F-1378-90DD-2B11223F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BA53B-B39B-B812-9791-99FD8D4B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85B-DD3F-4748-8196-12446DC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3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7F83-2162-D93F-8EB3-D8250862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F4AE-ED1E-F345-7E93-ECA5CFF4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AE526-EBC5-7F02-6E4E-AA80CA0B0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B418C-8813-CDE2-44DD-2B41F60A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D5FA-2A19-400F-839E-4BADCE7AD5D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9704-45C2-3234-D963-A32A9CFC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2F674-E213-21CB-9081-62EECE73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85B-DD3F-4748-8196-12446DC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BA28-0EE3-A87C-9F27-4A69991D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93266-FE69-BC14-D352-ECD9FFF99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ADCD3-3D74-2ABC-485C-488AC1FAD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75973-E8AC-2C7A-36C3-B0CC5B4A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D5FA-2A19-400F-839E-4BADCE7AD5D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4A658-4AC1-61CE-805E-5BBDF4F2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6FAEA-9112-A7D8-3947-8D2510E7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B85B-DD3F-4748-8196-12446DC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8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6FD1A-22EF-6E96-8248-C3E76B6F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98E97-2093-254F-F2CD-D64251C80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23066-3A61-3EB6-7D0F-540BF39C7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80D5FA-2A19-400F-839E-4BADCE7AD5D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FF939-CE4F-5EE2-31C3-0076C30DD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F712A-CB31-0D8C-2790-77113DDCF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15B85B-DD3F-4748-8196-12446DC80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1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D6A8-6EDD-0CD6-18D7-555D36FD3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474"/>
            <a:ext cx="9144000" cy="1433513"/>
          </a:xfrm>
        </p:spPr>
        <p:txBody>
          <a:bodyPr>
            <a:normAutofit/>
          </a:bodyPr>
          <a:lstStyle/>
          <a:p>
            <a:r>
              <a:rPr lang="th-TH" sz="4400" b="0" i="0" dirty="0"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ระบบแจ้งเตือนและตัดการทำงานของปั๊มน้ำโดยใช้เทคโนโลยีอินเทอร์เน็ตในทุกสิ่ง</a:t>
            </a:r>
            <a:endParaRPr lang="en-US" sz="4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A06A7-B4D9-79BE-DFA9-30C10E5B6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050" y="3602038"/>
            <a:ext cx="6057900" cy="1169987"/>
          </a:xfrm>
        </p:spPr>
        <p:txBody>
          <a:bodyPr>
            <a:normAutofit/>
          </a:bodyPr>
          <a:lstStyle/>
          <a:p>
            <a:pPr algn="dist"/>
            <a:r>
              <a:rPr lang="en-US" sz="3200" b="0" i="0" dirty="0">
                <a:effectLst/>
                <a:latin typeface="JasmineUPC" panose="02020603050405020304" pitchFamily="18" charset="-34"/>
                <a:cs typeface="JasmineUPC" panose="02020603050405020304" pitchFamily="18" charset="-34"/>
              </a:rPr>
              <a:t>A notification and shutdown system for water pumps using Internet of Things (IoT) technology.</a:t>
            </a:r>
            <a:endParaRPr lang="en-US" sz="32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5" name="Picture 4" descr="A logo with text and images&#10;&#10;AI-generated content may be incorrect.">
            <a:extLst>
              <a:ext uri="{FF2B5EF4-FFF2-40B4-BE49-F238E27FC236}">
                <a16:creationId xmlns:a16="http://schemas.microsoft.com/office/drawing/2014/main" id="{12383D38-34DA-6C9B-02B9-F1F24379B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75" y="299561"/>
            <a:ext cx="1372075" cy="1372075"/>
          </a:xfrm>
          <a:prstGeom prst="rect">
            <a:avLst/>
          </a:prstGeom>
        </p:spPr>
      </p:pic>
      <p:pic>
        <p:nvPicPr>
          <p:cNvPr id="7" name="Picture 6" descr="A logo with a crown and a blue ribbon&#10;&#10;AI-generated content may be incorrect.">
            <a:extLst>
              <a:ext uri="{FF2B5EF4-FFF2-40B4-BE49-F238E27FC236}">
                <a16:creationId xmlns:a16="http://schemas.microsoft.com/office/drawing/2014/main" id="{B97E0D3D-D59B-22F3-E507-47566A7FD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4" y="299561"/>
            <a:ext cx="909412" cy="13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6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1B1C-34EE-63AF-212F-6A9CDF78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>
                <a:latin typeface="JasmineUPC" panose="02020603050405020304" pitchFamily="18" charset="-34"/>
                <a:cs typeface="JasmineUPC" panose="02020603050405020304" pitchFamily="18" charset="-34"/>
              </a:rPr>
              <a:t>ที่มาและความสำคัญ</a:t>
            </a:r>
            <a:endParaRPr lang="en-US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21761-D55E-8FCC-E3AE-C23ACDA1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ปั๊มน้ำเป็นอุปกรณ์สำคัญที่ใช้ในภาคครัวเรือนและภาคเกษตรกรรม ปัญหาหลักที่พบคือการทำงานในสภาวะ "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Dry Run" </a:t>
            </a:r>
            <a:r>
              <a:rPr lang="th-TH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ส่งผลให้ปั๊มเสียหาย และสิ้นเปลืองพลังงานไฟฟ้า โครงงานนี้มีเป้าหมายพัฒนา ระบบแจ้งเตือนและตัดการทำงานของปั๊มน้ำ โดยใช้เทคโนโลยี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IoT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เพื่อป้องกันความเสียหายและลดค่าใช้จ่ายในการบำรุงรักษา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1711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JasmineUPC</vt:lpstr>
      <vt:lpstr>TH SarabunPSK</vt:lpstr>
      <vt:lpstr>Office Theme</vt:lpstr>
      <vt:lpstr>ระบบแจ้งเตือนและตัดการทำงานของปั๊มน้ำโดยใช้เทคโนโลยีอินเทอร์เน็ตในทุกสิ่ง</vt:lpstr>
      <vt:lpstr>ที่มาและความสำคัญ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Thammanit Nooyimsai</dc:creator>
  <cp:lastModifiedBy>Thammanit Nooyimsai</cp:lastModifiedBy>
  <cp:revision>1</cp:revision>
  <dcterms:created xsi:type="dcterms:W3CDTF">2025-02-13T02:20:30Z</dcterms:created>
  <dcterms:modified xsi:type="dcterms:W3CDTF">2025-02-13T02:20:42Z</dcterms:modified>
</cp:coreProperties>
</file>