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39" r:id="rId2"/>
    <p:sldId id="579" r:id="rId3"/>
    <p:sldId id="512" r:id="rId4"/>
    <p:sldId id="578" r:id="rId5"/>
    <p:sldId id="580" r:id="rId6"/>
    <p:sldId id="564" r:id="rId7"/>
    <p:sldId id="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3" orient="horz" pos="2616" userDrawn="1">
          <p15:clr>
            <a:srgbClr val="A4A3A4"/>
          </p15:clr>
        </p15:guide>
        <p15:guide id="4" orient="horz" pos="984" userDrawn="1">
          <p15:clr>
            <a:srgbClr val="A4A3A4"/>
          </p15:clr>
        </p15:guide>
        <p15:guide id="5" pos="7488" userDrawn="1">
          <p15:clr>
            <a:srgbClr val="A4A3A4"/>
          </p15:clr>
        </p15:guide>
        <p15:guide id="6" pos="1920" userDrawn="1">
          <p15:clr>
            <a:srgbClr val="A4A3A4"/>
          </p15:clr>
        </p15:guide>
        <p15:guide id="7" pos="312" userDrawn="1">
          <p15:clr>
            <a:srgbClr val="A4A3A4"/>
          </p15:clr>
        </p15:guide>
        <p15:guide id="8" orient="horz" pos="1296" userDrawn="1">
          <p15:clr>
            <a:srgbClr val="A4A3A4"/>
          </p15:clr>
        </p15:guide>
        <p15:guide id="9" pos="240" userDrawn="1">
          <p15:clr>
            <a:srgbClr val="A4A3A4"/>
          </p15:clr>
        </p15:guide>
        <p15:guide id="10" orient="horz" pos="188">
          <p15:clr>
            <a:srgbClr val="A4A3A4"/>
          </p15:clr>
        </p15:guide>
        <p15:guide id="11" orient="horz" pos="3711">
          <p15:clr>
            <a:srgbClr val="A4A3A4"/>
          </p15:clr>
        </p15:guide>
        <p15:guide id="12" orient="horz" pos="1184">
          <p15:clr>
            <a:srgbClr val="A4A3A4"/>
          </p15:clr>
        </p15:guide>
        <p15:guide id="13" orient="horz" pos="4225">
          <p15:clr>
            <a:srgbClr val="A4A3A4"/>
          </p15:clr>
        </p15:guide>
        <p15:guide id="14" orient="horz" pos="3864">
          <p15:clr>
            <a:srgbClr val="A4A3A4"/>
          </p15:clr>
        </p15:guide>
        <p15:guide id="15" orient="horz" pos="4103">
          <p15:clr>
            <a:srgbClr val="A4A3A4"/>
          </p15:clr>
        </p15:guide>
        <p15:guide id="16" orient="horz" pos="3960">
          <p15:clr>
            <a:srgbClr val="A4A3A4"/>
          </p15:clr>
        </p15:guide>
        <p15:guide id="17" pos="6287">
          <p15:clr>
            <a:srgbClr val="A4A3A4"/>
          </p15:clr>
        </p15:guide>
        <p15:guide id="18" pos="5083">
          <p15:clr>
            <a:srgbClr val="A4A3A4"/>
          </p15:clr>
        </p15:guide>
        <p15:guide id="19" pos="296">
          <p15:clr>
            <a:srgbClr val="A4A3A4"/>
          </p15:clr>
        </p15:guide>
        <p15:guide id="20" pos="7456">
          <p15:clr>
            <a:srgbClr val="A4A3A4"/>
          </p15:clr>
        </p15:guide>
        <p15:guide id="21" pos="1309">
          <p15:clr>
            <a:srgbClr val="A4A3A4"/>
          </p15:clr>
        </p15:guide>
        <p15:guide id="22" pos="3832">
          <p15:clr>
            <a:srgbClr val="A4A3A4"/>
          </p15:clr>
        </p15:guide>
        <p15:guide id="23"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213"/>
    <a:srgbClr val="1F1516"/>
    <a:srgbClr val="000000"/>
    <a:srgbClr val="81BFCD"/>
    <a:srgbClr val="61C43A"/>
    <a:srgbClr val="00667E"/>
    <a:srgbClr val="0E40A9"/>
    <a:srgbClr val="4BA4B8"/>
    <a:srgbClr val="4BA454"/>
    <a:srgbClr val="DF7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5" autoAdjust="0"/>
    <p:restoredTop sz="86505" autoAdjust="0"/>
  </p:normalViewPr>
  <p:slideViewPr>
    <p:cSldViewPr snapToGrid="0" showGuides="1">
      <p:cViewPr varScale="1">
        <p:scale>
          <a:sx n="112" d="100"/>
          <a:sy n="112" d="100"/>
        </p:scale>
        <p:origin x="318" y="114"/>
      </p:cViewPr>
      <p:guideLst>
        <p:guide orient="horz" pos="96"/>
        <p:guide orient="horz" pos="2616"/>
        <p:guide orient="horz" pos="984"/>
        <p:guide pos="7488"/>
        <p:guide pos="1920"/>
        <p:guide pos="312"/>
        <p:guide orient="horz" pos="1296"/>
        <p:guide pos="240"/>
        <p:guide orient="horz" pos="188"/>
        <p:guide orient="horz" pos="3711"/>
        <p:guide orient="horz" pos="1184"/>
        <p:guide orient="horz" pos="4225"/>
        <p:guide orient="horz" pos="3864"/>
        <p:guide orient="horz" pos="4103"/>
        <p:guide orient="horz" pos="3960"/>
        <p:guide pos="6287"/>
        <p:guide pos="5083"/>
        <p:guide pos="296"/>
        <p:guide pos="7456"/>
        <p:guide pos="1309"/>
        <p:guide pos="3832"/>
        <p:guide pos="285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0" d="100"/>
          <a:sy n="90" d="100"/>
        </p:scale>
        <p:origin x="23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F843C-02CF-4FF2-BA34-CB663F93E08D}" type="datetimeFigureOut">
              <a:rPr lang="en-US" smtClean="0"/>
              <a:t>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47C7A7-3DCB-4FF3-8075-4960AC7FF82E}" type="slidenum">
              <a:rPr lang="en-US" smtClean="0"/>
              <a:t>‹#›</a:t>
            </a:fld>
            <a:endParaRPr lang="en-US"/>
          </a:p>
        </p:txBody>
      </p:sp>
    </p:spTree>
    <p:extLst>
      <p:ext uri="{BB962C8B-B14F-4D97-AF65-F5344CB8AC3E}">
        <p14:creationId xmlns:p14="http://schemas.microsoft.com/office/powerpoint/2010/main" val="370484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941D1-C473-44A6-B53E-C1FBB2FADE00}"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8D47-DF6C-486B-B41B-5A24E8E1E61E}" type="slidenum">
              <a:rPr lang="en-US" smtClean="0"/>
              <a:t>‹#›</a:t>
            </a:fld>
            <a:endParaRPr lang="en-US"/>
          </a:p>
        </p:txBody>
      </p:sp>
    </p:spTree>
    <p:extLst>
      <p:ext uri="{BB962C8B-B14F-4D97-AF65-F5344CB8AC3E}">
        <p14:creationId xmlns:p14="http://schemas.microsoft.com/office/powerpoint/2010/main" val="273031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138D47-DF6C-486B-B41B-5A24E8E1E61E}" type="slidenum">
              <a:rPr lang="en-US" smtClean="0"/>
              <a:t>1</a:t>
            </a:fld>
            <a:endParaRPr lang="en-US"/>
          </a:p>
        </p:txBody>
      </p:sp>
    </p:spTree>
    <p:extLst>
      <p:ext uri="{BB962C8B-B14F-4D97-AF65-F5344CB8AC3E}">
        <p14:creationId xmlns:p14="http://schemas.microsoft.com/office/powerpoint/2010/main" val="19711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3138D47-DF6C-486B-B41B-5A24E8E1E61E}" type="slidenum">
              <a:rPr lang="en-US" smtClean="0"/>
              <a:t>2</a:t>
            </a:fld>
            <a:endParaRPr lang="en-US"/>
          </a:p>
        </p:txBody>
      </p:sp>
    </p:spTree>
    <p:extLst>
      <p:ext uri="{BB962C8B-B14F-4D97-AF65-F5344CB8AC3E}">
        <p14:creationId xmlns:p14="http://schemas.microsoft.com/office/powerpoint/2010/main" val="7530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3</a:t>
            </a:fld>
            <a:endParaRPr lang="en-US"/>
          </a:p>
        </p:txBody>
      </p:sp>
    </p:spTree>
    <p:extLst>
      <p:ext uri="{BB962C8B-B14F-4D97-AF65-F5344CB8AC3E}">
        <p14:creationId xmlns:p14="http://schemas.microsoft.com/office/powerpoint/2010/main" val="33115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4</a:t>
            </a:fld>
            <a:endParaRPr lang="en-US"/>
          </a:p>
        </p:txBody>
      </p:sp>
    </p:spTree>
    <p:extLst>
      <p:ext uri="{BB962C8B-B14F-4D97-AF65-F5344CB8AC3E}">
        <p14:creationId xmlns:p14="http://schemas.microsoft.com/office/powerpoint/2010/main" val="342460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6</a:t>
            </a:fld>
            <a:endParaRPr lang="en-US"/>
          </a:p>
        </p:txBody>
      </p:sp>
    </p:spTree>
    <p:extLst>
      <p:ext uri="{BB962C8B-B14F-4D97-AF65-F5344CB8AC3E}">
        <p14:creationId xmlns:p14="http://schemas.microsoft.com/office/powerpoint/2010/main" val="24100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138D47-DF6C-486B-B41B-5A24E8E1E61E}" type="slidenum">
              <a:rPr lang="en-US" smtClean="0"/>
              <a:t>7</a:t>
            </a:fld>
            <a:endParaRPr lang="en-US"/>
          </a:p>
        </p:txBody>
      </p:sp>
    </p:spTree>
    <p:extLst>
      <p:ext uri="{BB962C8B-B14F-4D97-AF65-F5344CB8AC3E}">
        <p14:creationId xmlns:p14="http://schemas.microsoft.com/office/powerpoint/2010/main" val="126940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p:spTree>
      <p:nvGrpSpPr>
        <p:cNvPr id="1" name=""/>
        <p:cNvGrpSpPr/>
        <p:nvPr/>
      </p:nvGrpSpPr>
      <p:grpSpPr>
        <a:xfrm>
          <a:off x="0" y="0"/>
          <a:ext cx="0" cy="0"/>
          <a:chOff x="0" y="0"/>
          <a:chExt cx="0" cy="0"/>
        </a:xfrm>
      </p:grpSpPr>
      <p:pic>
        <p:nvPicPr>
          <p:cNvPr id="5" name="Picture 4"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4" name="Picture 3" descr="PPM-Size3-L-secondary_endorse_flag-white-FULL_COLOUR-CMYK-out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2" name="Title 1"/>
          <p:cNvSpPr>
            <a:spLocks noGrp="1"/>
          </p:cNvSpPr>
          <p:nvPr>
            <p:ph type="ctrTitle"/>
          </p:nvPr>
        </p:nvSpPr>
        <p:spPr>
          <a:xfrm>
            <a:off x="6108700" y="3502204"/>
            <a:ext cx="5711658"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2" name="Text Placeholder 11"/>
          <p:cNvSpPr>
            <a:spLocks noGrp="1"/>
          </p:cNvSpPr>
          <p:nvPr>
            <p:ph type="body" sz="quarter" idx="13"/>
          </p:nvPr>
        </p:nvSpPr>
        <p:spPr>
          <a:xfrm>
            <a:off x="6108700" y="4992012"/>
            <a:ext cx="5711658"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3" name="Subtitle 2"/>
          <p:cNvSpPr>
            <a:spLocks noGrp="1"/>
          </p:cNvSpPr>
          <p:nvPr>
            <p:ph type="subTitle" idx="1"/>
          </p:nvPr>
        </p:nvSpPr>
        <p:spPr>
          <a:xfrm>
            <a:off x="6108700" y="4510316"/>
            <a:ext cx="5711658" cy="469898"/>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0" name="Straight Connector 9"/>
          <p:cNvCxnSpPr/>
          <p:nvPr userDrawn="1"/>
        </p:nvCxnSpPr>
        <p:spPr>
          <a:xfrm>
            <a:off x="6172200" y="4505368"/>
            <a:ext cx="54782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Hexagon_PPM_RGB_STANDAR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182150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reaker Slide: Icon Only ">
    <p:spTree>
      <p:nvGrpSpPr>
        <p:cNvPr id="1" name=""/>
        <p:cNvGrpSpPr/>
        <p:nvPr/>
      </p:nvGrpSpPr>
      <p:grpSpPr>
        <a:xfrm>
          <a:off x="0" y="0"/>
          <a:ext cx="0" cy="0"/>
          <a:chOff x="0" y="0"/>
          <a:chExt cx="0" cy="0"/>
        </a:xfrm>
      </p:grpSpPr>
      <p:pic>
        <p:nvPicPr>
          <p:cNvPr id="7" name="Picture 6" descr="PPM_PPT_Temp1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07" r="56300"/>
          <a:stretch/>
        </p:blipFill>
        <p:spPr>
          <a:xfrm>
            <a:off x="0" y="0"/>
            <a:ext cx="4749800" cy="6858000"/>
          </a:xfrm>
          <a:prstGeom prst="rect">
            <a:avLst/>
          </a:prstGeom>
        </p:spPr>
      </p:pic>
      <p:pic>
        <p:nvPicPr>
          <p:cNvPr id="10" name="Picture 9"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6"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cxnSp>
        <p:nvCxnSpPr>
          <p:cNvPr id="11" name="Straight Connector 10"/>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8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reaker Slide: Icon/Custom Im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23096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Lg Image">
    <p:spTree>
      <p:nvGrpSpPr>
        <p:cNvPr id="1" name=""/>
        <p:cNvGrpSpPr/>
        <p:nvPr/>
      </p:nvGrpSpPr>
      <p:grpSpPr>
        <a:xfrm>
          <a:off x="0" y="0"/>
          <a:ext cx="0" cy="0"/>
          <a:chOff x="0" y="0"/>
          <a:chExt cx="0" cy="0"/>
        </a:xfrm>
      </p:grpSpPr>
      <p:pic>
        <p:nvPicPr>
          <p:cNvPr id="3" name="Picture 2" descr="PPM_PPT_Temp5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204700" cy="6858000"/>
          </a:xfrm>
          <a:prstGeom prst="rect">
            <a:avLst/>
          </a:prstGeom>
        </p:spPr>
      </p:pic>
      <p:sp>
        <p:nvSpPr>
          <p:cNvPr id="9" name="Rectangle 8"/>
          <p:cNvSpPr/>
          <p:nvPr userDrawn="1"/>
        </p:nvSpPr>
        <p:spPr>
          <a:xfrm>
            <a:off x="-1" y="5964238"/>
            <a:ext cx="12192001" cy="89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F9D"/>
              </a:solidFill>
            </a:endParaRPr>
          </a:p>
        </p:txBody>
      </p:sp>
      <p:pic>
        <p:nvPicPr>
          <p:cNvPr id="16" name="Picture 15"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13" name="Picture 12"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7" name="Title 1"/>
          <p:cNvSpPr>
            <a:spLocks noGrp="1"/>
          </p:cNvSpPr>
          <p:nvPr>
            <p:ph type="ctrTitle"/>
          </p:nvPr>
        </p:nvSpPr>
        <p:spPr>
          <a:xfrm>
            <a:off x="6591300" y="461433"/>
            <a:ext cx="5245099" cy="999067"/>
          </a:xfrm>
        </p:spPr>
        <p:txBody>
          <a:bodyPr anchor="b"/>
          <a:lstStyle>
            <a:lvl1pPr marL="0" algn="r" defTabSz="685749" rtl="0" eaLnBrk="1" latinLnBrk="0" hangingPunct="1">
              <a:lnSpc>
                <a:spcPct val="100000"/>
              </a:lnSpc>
              <a:defRPr lang="en-US" sz="2800" b="1" kern="1200" dirty="0">
                <a:ln>
                  <a:noFill/>
                </a:ln>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8" name="Subtitle 2"/>
          <p:cNvSpPr>
            <a:spLocks noGrp="1"/>
          </p:cNvSpPr>
          <p:nvPr>
            <p:ph type="subTitle" idx="1"/>
          </p:nvPr>
        </p:nvSpPr>
        <p:spPr>
          <a:xfrm>
            <a:off x="6591300" y="14668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rgbClr val="007F9D"/>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9" name="Straight Connector 18"/>
          <p:cNvCxnSpPr/>
          <p:nvPr userDrawn="1"/>
        </p:nvCxnSpPr>
        <p:spPr>
          <a:xfrm flipH="1">
            <a:off x="6862763" y="1460500"/>
            <a:ext cx="487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Slide: Custom Image ">
    <p:spTree>
      <p:nvGrpSpPr>
        <p:cNvPr id="1" name=""/>
        <p:cNvGrpSpPr/>
        <p:nvPr/>
      </p:nvGrpSpPr>
      <p:grpSpPr>
        <a:xfrm>
          <a:off x="0" y="0"/>
          <a:ext cx="0" cy="0"/>
          <a:chOff x="0" y="0"/>
          <a:chExt cx="0" cy="0"/>
        </a:xfrm>
      </p:grpSpPr>
      <p:cxnSp>
        <p:nvCxnSpPr>
          <p:cNvPr id="8" name="Straight Connector 7"/>
          <p:cNvCxnSpPr/>
          <p:nvPr userDrawn="1"/>
        </p:nvCxnSpPr>
        <p:spPr>
          <a:xfrm flipH="1">
            <a:off x="469900" y="4013200"/>
            <a:ext cx="48768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379413" y="3014133"/>
            <a:ext cx="5267187" cy="999067"/>
          </a:xfrm>
        </p:spPr>
        <p:txBody>
          <a:bodyPr anchor="b"/>
          <a:lstStyle>
            <a:lvl1pPr marL="0" algn="l" defTabSz="685749" rtl="0" eaLnBrk="1" latinLnBrk="0" hangingPunct="1">
              <a:lnSpc>
                <a:spcPct val="100000"/>
              </a:lnSpc>
              <a:defRPr lang="en-US" sz="2800" b="1" kern="1200" dirty="0">
                <a:ln>
                  <a:noFill/>
                </a:ln>
                <a:solidFill>
                  <a:srgbClr val="FFFFFF"/>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379413" y="4019551"/>
            <a:ext cx="5267188"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rgbClr val="FFFFFF"/>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6529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genda: Icon/Image ">
    <p:spTree>
      <p:nvGrpSpPr>
        <p:cNvPr id="1" name=""/>
        <p:cNvGrpSpPr/>
        <p:nvPr/>
      </p:nvGrpSpPr>
      <p:grpSpPr>
        <a:xfrm>
          <a:off x="0" y="0"/>
          <a:ext cx="0" cy="0"/>
          <a:chOff x="0" y="0"/>
          <a:chExt cx="0" cy="0"/>
        </a:xfrm>
      </p:grpSpPr>
      <p:pic>
        <p:nvPicPr>
          <p:cNvPr id="4" name="Picture 3" descr="PPM_PPT_Template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0124"/>
          <a:stretch/>
        </p:blipFill>
        <p:spPr>
          <a:xfrm>
            <a:off x="0" y="0"/>
            <a:ext cx="12213167" cy="5477933"/>
          </a:xfrm>
          <a:prstGeom prst="rect">
            <a:avLst/>
          </a:prstGeom>
        </p:spPr>
      </p:pic>
      <p:sp>
        <p:nvSpPr>
          <p:cNvPr id="3" name="Content Placeholder 2"/>
          <p:cNvSpPr>
            <a:spLocks noGrp="1"/>
          </p:cNvSpPr>
          <p:nvPr>
            <p:ph idx="1"/>
          </p:nvPr>
        </p:nvSpPr>
        <p:spPr>
          <a:xfrm>
            <a:off x="393699" y="1478780"/>
            <a:ext cx="7675564"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699" y="647700"/>
            <a:ext cx="7675563" cy="495300"/>
          </a:xfrm>
        </p:spPr>
        <p:txBody>
          <a:bodyPr>
            <a:noAutofit/>
          </a:bodyPr>
          <a:lstStyle>
            <a:lvl1pPr>
              <a:defRPr>
                <a:solidFill>
                  <a:srgbClr val="007F9D"/>
                </a:solidFill>
              </a:defRPr>
            </a:lvl1pPr>
          </a:lstStyle>
          <a:p>
            <a:r>
              <a:rPr lang="en-US" dirty="0"/>
              <a:t>Click to edit Master title style</a:t>
            </a:r>
          </a:p>
        </p:txBody>
      </p:sp>
    </p:spTree>
    <p:extLst>
      <p:ext uri="{BB962C8B-B14F-4D97-AF65-F5344CB8AC3E}">
        <p14:creationId xmlns:p14="http://schemas.microsoft.com/office/powerpoint/2010/main" val="1877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Icon Only ">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 y="0"/>
            <a:ext cx="12192001" cy="906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PM_PPT_Template8.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86" r="-1" b="21111"/>
          <a:stretch/>
        </p:blipFill>
        <p:spPr>
          <a:xfrm>
            <a:off x="7950200" y="0"/>
            <a:ext cx="4254500" cy="5410200"/>
          </a:xfrm>
          <a:prstGeom prst="rect">
            <a:avLst/>
          </a:prstGeom>
        </p:spPr>
      </p:pic>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Tree>
    <p:extLst>
      <p:ext uri="{BB962C8B-B14F-4D97-AF65-F5344CB8AC3E}">
        <p14:creationId xmlns:p14="http://schemas.microsoft.com/office/powerpoint/2010/main" val="34796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
        <p:nvSpPr>
          <p:cNvPr id="7" name="Rectangle 6"/>
          <p:cNvSpPr/>
          <p:nvPr userDrawn="1"/>
        </p:nvSpPr>
        <p:spPr>
          <a:xfrm>
            <a:off x="0" y="0"/>
            <a:ext cx="122047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218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Icon Only 2 Column ">
    <p:spTree>
      <p:nvGrpSpPr>
        <p:cNvPr id="1" name=""/>
        <p:cNvGrpSpPr/>
        <p:nvPr/>
      </p:nvGrpSpPr>
      <p:grpSpPr>
        <a:xfrm>
          <a:off x="0" y="0"/>
          <a:ext cx="0" cy="0"/>
          <a:chOff x="0" y="0"/>
          <a:chExt cx="0" cy="0"/>
        </a:xfrm>
      </p:grpSpPr>
      <p:pic>
        <p:nvPicPr>
          <p:cNvPr id="3" name="Picture 2" descr="PPM_PPT_Template1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43754"/>
          <a:stretch/>
        </p:blipFill>
        <p:spPr>
          <a:xfrm>
            <a:off x="0" y="0"/>
            <a:ext cx="12200467" cy="3860800"/>
          </a:xfrm>
          <a:prstGeom prst="rect">
            <a:avLst/>
          </a:prstGeom>
        </p:spPr>
      </p:pic>
      <p:sp>
        <p:nvSpPr>
          <p:cNvPr id="2" name="Title 1"/>
          <p:cNvSpPr>
            <a:spLocks noGrp="1"/>
          </p:cNvSpPr>
          <p:nvPr>
            <p:ph type="title"/>
          </p:nvPr>
        </p:nvSpPr>
        <p:spPr>
          <a:xfrm>
            <a:off x="393703" y="647700"/>
            <a:ext cx="8496298" cy="495300"/>
          </a:xfrm>
        </p:spPr>
        <p:txBody>
          <a:bodyPr/>
          <a:lstStyle/>
          <a:p>
            <a:r>
              <a:rPr lang="en-US" dirty="0"/>
              <a:t>Click to edit Master title style</a:t>
            </a:r>
          </a:p>
        </p:txBody>
      </p:sp>
      <p:sp>
        <p:nvSpPr>
          <p:cNvPr id="6" name="Content Placeholder 2"/>
          <p:cNvSpPr>
            <a:spLocks noGrp="1"/>
          </p:cNvSpPr>
          <p:nvPr>
            <p:ph idx="1"/>
          </p:nvPr>
        </p:nvSpPr>
        <p:spPr>
          <a:xfrm>
            <a:off x="393703" y="1478780"/>
            <a:ext cx="4126981"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idx="10"/>
          </p:nvPr>
        </p:nvSpPr>
        <p:spPr>
          <a:xfrm>
            <a:off x="4525963" y="1478780"/>
            <a:ext cx="4364037"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10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90259" y="1480008"/>
            <a:ext cx="5693041"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1"/>
          </p:nvPr>
        </p:nvSpPr>
        <p:spPr>
          <a:xfrm>
            <a:off x="6083300" y="1480008"/>
            <a:ext cx="5753100"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45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393699" y="1378888"/>
            <a:ext cx="5692761" cy="437576"/>
          </a:xfrm>
          <a:prstGeom prst="rect">
            <a:avLst/>
          </a:prstGeom>
        </p:spPr>
        <p:txBody>
          <a:bodyPr anchor="b">
            <a:noAutofit/>
          </a:bodyPr>
          <a:lstStyle>
            <a:lvl1pPr marL="0" indent="0">
              <a:buNone/>
              <a:tabLst>
                <a:tab pos="857250" algn="l"/>
              </a:tabLst>
              <a:defRPr sz="22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90538" y="1837850"/>
            <a:ext cx="5692761"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
        <p:nvSpPr>
          <p:cNvPr id="5" name="Text Placeholder 4"/>
          <p:cNvSpPr>
            <a:spLocks noGrp="1"/>
          </p:cNvSpPr>
          <p:nvPr>
            <p:ph type="body" sz="quarter" idx="3"/>
          </p:nvPr>
        </p:nvSpPr>
        <p:spPr>
          <a:xfrm>
            <a:off x="6086308" y="1372376"/>
            <a:ext cx="5750093" cy="444089"/>
          </a:xfrm>
          <a:prstGeom prst="rect">
            <a:avLst/>
          </a:prstGeom>
        </p:spPr>
        <p:txBody>
          <a:bodyPr anchor="b">
            <a:noAutofit/>
          </a:bodyPr>
          <a:lstStyle>
            <a:lvl1pPr marL="0" indent="0">
              <a:buNone/>
              <a:defRPr lang="en-US" sz="2200" b="1" kern="1200" dirty="0" smtClean="0">
                <a:solidFill>
                  <a:srgbClr val="545559"/>
                </a:solidFill>
                <a:latin typeface="+mn-lt"/>
                <a:ea typeface="+mn-ea"/>
                <a:cs typeface="+mn-cs"/>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marL="0" lvl="0" indent="0" algn="l" defTabSz="685749"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7" name="Content Placeholder 3"/>
          <p:cNvSpPr>
            <a:spLocks noGrp="1"/>
          </p:cNvSpPr>
          <p:nvPr>
            <p:ph sz="half" idx="10"/>
          </p:nvPr>
        </p:nvSpPr>
        <p:spPr>
          <a:xfrm>
            <a:off x="6083300" y="1837850"/>
            <a:ext cx="5739779"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Tree>
    <p:extLst>
      <p:ext uri="{BB962C8B-B14F-4D97-AF65-F5344CB8AC3E}">
        <p14:creationId xmlns:p14="http://schemas.microsoft.com/office/powerpoint/2010/main" val="18513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er Slide: No Text">
    <p:spTree>
      <p:nvGrpSpPr>
        <p:cNvPr id="1" name=""/>
        <p:cNvGrpSpPr/>
        <p:nvPr/>
      </p:nvGrpSpPr>
      <p:grpSpPr>
        <a:xfrm>
          <a:off x="0" y="0"/>
          <a:ext cx="0" cy="0"/>
          <a:chOff x="0" y="0"/>
          <a:chExt cx="0" cy="0"/>
        </a:xfrm>
      </p:grpSpPr>
      <p:pic>
        <p:nvPicPr>
          <p:cNvPr id="19" name="Picture 18" descr="PPM_title_2_o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8982" cy="6873657"/>
          </a:xfrm>
          <a:prstGeom prst="rect">
            <a:avLst/>
          </a:prstGeom>
        </p:spPr>
      </p:pic>
      <p:sp>
        <p:nvSpPr>
          <p:cNvPr id="11" name="Rectangle 10"/>
          <p:cNvSpPr/>
          <p:nvPr userDrawn="1"/>
        </p:nvSpPr>
        <p:spPr>
          <a:xfrm>
            <a:off x="-7938" y="5892800"/>
            <a:ext cx="12214226" cy="96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pic>
        <p:nvPicPr>
          <p:cNvPr id="7" name="Picture 6"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6" name="Picture 5"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4" name="Title 1"/>
          <p:cNvSpPr>
            <a:spLocks noGrp="1"/>
          </p:cNvSpPr>
          <p:nvPr>
            <p:ph type="ctrTitle"/>
          </p:nvPr>
        </p:nvSpPr>
        <p:spPr>
          <a:xfrm>
            <a:off x="5712510" y="1216251"/>
            <a:ext cx="6123889" cy="807549"/>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5" name="Text Placeholder 11"/>
          <p:cNvSpPr>
            <a:spLocks noGrp="1"/>
          </p:cNvSpPr>
          <p:nvPr>
            <p:ph type="body" sz="quarter" idx="13"/>
          </p:nvPr>
        </p:nvSpPr>
        <p:spPr>
          <a:xfrm>
            <a:off x="5712510" y="2495626"/>
            <a:ext cx="6123889"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16" name="Subtitle 2"/>
          <p:cNvSpPr>
            <a:spLocks noGrp="1"/>
          </p:cNvSpPr>
          <p:nvPr>
            <p:ph type="subTitle" idx="1"/>
          </p:nvPr>
        </p:nvSpPr>
        <p:spPr>
          <a:xfrm>
            <a:off x="5712510" y="2031119"/>
            <a:ext cx="6123889"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7" name="Straight Connector 16"/>
          <p:cNvCxnSpPr/>
          <p:nvPr userDrawn="1"/>
        </p:nvCxnSpPr>
        <p:spPr>
          <a:xfrm>
            <a:off x="5849194" y="2024725"/>
            <a:ext cx="598823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3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Image on Left ">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 y="1562100"/>
            <a:ext cx="6593631" cy="4329114"/>
          </a:xfrm>
          <a:prstGeom prst="rect">
            <a:avLst/>
          </a:prstGeom>
        </p:spPr>
        <p:txBody>
          <a:bodyPr/>
          <a:lstStyle/>
          <a:p>
            <a:endParaRPr lang="en-US"/>
          </a:p>
        </p:txBody>
      </p:sp>
      <p:sp>
        <p:nvSpPr>
          <p:cNvPr id="6" name="Text Placeholder 5"/>
          <p:cNvSpPr>
            <a:spLocks noGrp="1"/>
          </p:cNvSpPr>
          <p:nvPr>
            <p:ph type="body" sz="quarter" idx="14"/>
          </p:nvPr>
        </p:nvSpPr>
        <p:spPr>
          <a:xfrm>
            <a:off x="6722533" y="1479178"/>
            <a:ext cx="5113867" cy="44120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121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Image on Right">
    <p:spTree>
      <p:nvGrpSpPr>
        <p:cNvPr id="1" name=""/>
        <p:cNvGrpSpPr/>
        <p:nvPr/>
      </p:nvGrpSpPr>
      <p:grpSpPr>
        <a:xfrm>
          <a:off x="0" y="0"/>
          <a:ext cx="0" cy="0"/>
          <a:chOff x="0" y="0"/>
          <a:chExt cx="0" cy="0"/>
        </a:xfrm>
      </p:grpSpPr>
      <p:sp>
        <p:nvSpPr>
          <p:cNvPr id="2" name="Title 1"/>
          <p:cNvSpPr>
            <a:spLocks noGrp="1"/>
          </p:cNvSpPr>
          <p:nvPr>
            <p:ph type="title"/>
          </p:nvPr>
        </p:nvSpPr>
        <p:spPr>
          <a:xfrm>
            <a:off x="393701" y="647700"/>
            <a:ext cx="11442699" cy="495300"/>
          </a:xfrm>
        </p:spPr>
        <p:txBody>
          <a:bodyPr/>
          <a:lstStyle/>
          <a:p>
            <a:r>
              <a:rPr lang="en-US" dirty="0"/>
              <a:t>Click to edit Master title style</a:t>
            </a:r>
          </a:p>
        </p:txBody>
      </p:sp>
      <p:sp>
        <p:nvSpPr>
          <p:cNvPr id="8" name="Picture Placeholder 7"/>
          <p:cNvSpPr>
            <a:spLocks noGrp="1"/>
          </p:cNvSpPr>
          <p:nvPr>
            <p:ph type="pic" sz="quarter" idx="13"/>
          </p:nvPr>
        </p:nvSpPr>
        <p:spPr>
          <a:xfrm>
            <a:off x="5676903" y="1562100"/>
            <a:ext cx="6515100" cy="4329113"/>
          </a:xfrm>
          <a:prstGeom prst="rect">
            <a:avLst/>
          </a:prstGeom>
        </p:spPr>
        <p:txBody>
          <a:bodyPr/>
          <a:lstStyle/>
          <a:p>
            <a:endParaRPr lang="en-US" dirty="0"/>
          </a:p>
        </p:txBody>
      </p:sp>
      <p:sp>
        <p:nvSpPr>
          <p:cNvPr id="6" name="Text Placeholder 5"/>
          <p:cNvSpPr>
            <a:spLocks noGrp="1"/>
          </p:cNvSpPr>
          <p:nvPr>
            <p:ph type="body" sz="quarter" idx="14"/>
          </p:nvPr>
        </p:nvSpPr>
        <p:spPr>
          <a:xfrm>
            <a:off x="388243" y="1478244"/>
            <a:ext cx="5202767" cy="44129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79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Chart ">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55399" cy="495300"/>
          </a:xfrm>
        </p:spPr>
        <p:txBody>
          <a:bodyPr/>
          <a:lstStyle/>
          <a:p>
            <a:r>
              <a:rPr lang="en-US" dirty="0"/>
              <a:t>Click to edit Master title style</a:t>
            </a:r>
          </a:p>
        </p:txBody>
      </p:sp>
      <p:sp>
        <p:nvSpPr>
          <p:cNvPr id="6" name="Chart Placeholder 5"/>
          <p:cNvSpPr>
            <a:spLocks noGrp="1"/>
          </p:cNvSpPr>
          <p:nvPr>
            <p:ph type="chart" sz="quarter" idx="13"/>
          </p:nvPr>
        </p:nvSpPr>
        <p:spPr>
          <a:xfrm>
            <a:off x="393702" y="1371600"/>
            <a:ext cx="11455399" cy="4519613"/>
          </a:xfrm>
          <a:prstGeom prst="rect">
            <a:avLst/>
          </a:prstGeom>
        </p:spPr>
        <p:txBody>
          <a:bodyPr/>
          <a:lstStyle/>
          <a:p>
            <a:endParaRPr lang="en-US"/>
          </a:p>
        </p:txBody>
      </p:sp>
    </p:spTree>
    <p:extLst>
      <p:ext uri="{BB962C8B-B14F-4D97-AF65-F5344CB8AC3E}">
        <p14:creationId xmlns:p14="http://schemas.microsoft.com/office/powerpoint/2010/main" val="1558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Image Only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10620"/>
            <a:ext cx="12192000" cy="5580594"/>
          </a:xfrm>
          <a:prstGeom prst="rect">
            <a:avLst/>
          </a:prstGeom>
        </p:spPr>
        <p:txBody>
          <a:bodyPr/>
          <a:lstStyle/>
          <a:p>
            <a:endParaRPr lang="en-US" dirty="0"/>
          </a:p>
        </p:txBody>
      </p:sp>
    </p:spTree>
    <p:extLst>
      <p:ext uri="{BB962C8B-B14F-4D97-AF65-F5344CB8AC3E}">
        <p14:creationId xmlns:p14="http://schemas.microsoft.com/office/powerpoint/2010/main" val="274595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hoto Background ">
    <p:spTree>
      <p:nvGrpSpPr>
        <p:cNvPr id="1" name=""/>
        <p:cNvGrpSpPr/>
        <p:nvPr/>
      </p:nvGrpSpPr>
      <p:grpSpPr>
        <a:xfrm>
          <a:off x="0" y="0"/>
          <a:ext cx="0" cy="0"/>
          <a:chOff x="0" y="0"/>
          <a:chExt cx="0" cy="0"/>
        </a:xfrm>
      </p:grpSpPr>
      <p:pic>
        <p:nvPicPr>
          <p:cNvPr id="6" name="Picture 5" descr="shutterstock_379502179.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9288" b="21537"/>
          <a:stretch/>
        </p:blipFill>
        <p:spPr>
          <a:xfrm>
            <a:off x="1" y="298450"/>
            <a:ext cx="12204700" cy="559276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3787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Quote: Texture Background  ">
    <p:spTree>
      <p:nvGrpSpPr>
        <p:cNvPr id="1" name=""/>
        <p:cNvGrpSpPr/>
        <p:nvPr/>
      </p:nvGrpSpPr>
      <p:grpSpPr>
        <a:xfrm>
          <a:off x="0" y="0"/>
          <a:ext cx="0" cy="0"/>
          <a:chOff x="0" y="0"/>
          <a:chExt cx="0" cy="0"/>
        </a:xfrm>
      </p:grpSpPr>
      <p:pic>
        <p:nvPicPr>
          <p:cNvPr id="3" name="Picture 2" descr="PPM_PPT_Temp17.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1"/>
          <a:stretch/>
        </p:blipFill>
        <p:spPr>
          <a:xfrm>
            <a:off x="0" y="0"/>
            <a:ext cx="12204700" cy="589121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91486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Custom Image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04800"/>
            <a:ext cx="12200467" cy="5588000"/>
          </a:xfrm>
          <a:prstGeom prst="rect">
            <a:avLst/>
          </a:prstGeom>
          <a:solidFill>
            <a:schemeClr val="bg1">
              <a:lumMod val="85000"/>
            </a:schemeClr>
          </a:solidFill>
        </p:spPr>
        <p:txBody>
          <a:bodyPr rtlCol="0">
            <a:normAutofit/>
          </a:bodyPr>
          <a:lstStyle/>
          <a:p>
            <a:pPr lvl="0"/>
            <a:endParaRPr lang="en-US" noProof="0" dirty="0"/>
          </a:p>
        </p:txBody>
      </p:sp>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9337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2" name="Title 1"/>
          <p:cNvSpPr>
            <a:spLocks noGrp="1"/>
          </p:cNvSpPr>
          <p:nvPr>
            <p:ph type="title"/>
          </p:nvPr>
        </p:nvSpPr>
        <p:spPr>
          <a:xfrm>
            <a:off x="381002" y="647700"/>
            <a:ext cx="11455399" cy="495300"/>
          </a:xfrm>
        </p:spPr>
        <p:txBody>
          <a:bodyPr/>
          <a:lstStyle/>
          <a:p>
            <a:r>
              <a:rPr lang="en-US"/>
              <a:t>Click to edit Master title style</a:t>
            </a:r>
          </a:p>
        </p:txBody>
      </p:sp>
      <p:sp>
        <p:nvSpPr>
          <p:cNvPr id="6" name="Table Placeholder 5"/>
          <p:cNvSpPr>
            <a:spLocks noGrp="1"/>
          </p:cNvSpPr>
          <p:nvPr>
            <p:ph type="tbl" sz="quarter" idx="13"/>
          </p:nvPr>
        </p:nvSpPr>
        <p:spPr>
          <a:xfrm>
            <a:off x="381002" y="1562100"/>
            <a:ext cx="11455399" cy="4329113"/>
          </a:xfrm>
          <a:prstGeom prst="rect">
            <a:avLst/>
          </a:prstGeom>
        </p:spPr>
        <p:txBody>
          <a:bodyPr/>
          <a:lstStyle/>
          <a:p>
            <a:endParaRPr lang="en-US"/>
          </a:p>
        </p:txBody>
      </p:sp>
    </p:spTree>
    <p:extLst>
      <p:ext uri="{BB962C8B-B14F-4D97-AF65-F5344CB8AC3E}">
        <p14:creationId xmlns:p14="http://schemas.microsoft.com/office/powerpoint/2010/main" val="347344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3" name="Title 1"/>
          <p:cNvSpPr>
            <a:spLocks noGrp="1"/>
          </p:cNvSpPr>
          <p:nvPr>
            <p:ph type="title"/>
          </p:nvPr>
        </p:nvSpPr>
        <p:spPr>
          <a:xfrm>
            <a:off x="381002" y="647700"/>
            <a:ext cx="11455399" cy="495300"/>
          </a:xfrm>
        </p:spPr>
        <p:txBody>
          <a:bodyPr/>
          <a:lstStyle/>
          <a:p>
            <a:r>
              <a:rPr lang="en-US"/>
              <a:t>Click to edit Master title style</a:t>
            </a:r>
          </a:p>
        </p:txBody>
      </p:sp>
    </p:spTree>
    <p:extLst>
      <p:ext uri="{BB962C8B-B14F-4D97-AF65-F5344CB8AC3E}">
        <p14:creationId xmlns:p14="http://schemas.microsoft.com/office/powerpoint/2010/main" val="182401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with Hexagon PPM Theme ">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525963" y="3502204"/>
            <a:ext cx="7294395"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6" name="Text Placeholder 11"/>
          <p:cNvSpPr>
            <a:spLocks noGrp="1"/>
          </p:cNvSpPr>
          <p:nvPr>
            <p:ph type="body" sz="quarter" idx="13"/>
          </p:nvPr>
        </p:nvSpPr>
        <p:spPr>
          <a:xfrm>
            <a:off x="4525963" y="4976269"/>
            <a:ext cx="7294395"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7" name="Subtitle 2"/>
          <p:cNvSpPr>
            <a:spLocks noGrp="1"/>
          </p:cNvSpPr>
          <p:nvPr>
            <p:ph type="subTitle" idx="1"/>
          </p:nvPr>
        </p:nvSpPr>
        <p:spPr>
          <a:xfrm>
            <a:off x="4525963" y="4511762"/>
            <a:ext cx="7294395"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8" name="Straight Connector 7"/>
          <p:cNvCxnSpPr/>
          <p:nvPr userDrawn="1"/>
        </p:nvCxnSpPr>
        <p:spPr>
          <a:xfrm>
            <a:off x="4640934" y="4505368"/>
            <a:ext cx="700955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Blank with Title ">
    <p:spTree>
      <p:nvGrpSpPr>
        <p:cNvPr id="1" name=""/>
        <p:cNvGrpSpPr/>
        <p:nvPr/>
      </p:nvGrpSpPr>
      <p:grpSpPr>
        <a:xfrm>
          <a:off x="0" y="0"/>
          <a:ext cx="0" cy="0"/>
          <a:chOff x="0" y="0"/>
          <a:chExt cx="0" cy="0"/>
        </a:xfrm>
      </p:grpSpPr>
      <p:cxnSp>
        <p:nvCxnSpPr>
          <p:cNvPr id="8" name="Straight Connector 7"/>
          <p:cNvCxnSpPr/>
          <p:nvPr userDrawn="1"/>
        </p:nvCxnSpPr>
        <p:spPr>
          <a:xfrm flipH="1">
            <a:off x="6862763" y="4013200"/>
            <a:ext cx="487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6591300" y="3014133"/>
            <a:ext cx="5245099" cy="999067"/>
          </a:xfrm>
        </p:spPr>
        <p:txBody>
          <a:bodyPr anchor="b"/>
          <a:lstStyle>
            <a:lvl1pPr marL="0" algn="r" defTabSz="685749" rtl="0" eaLnBrk="1" latinLnBrk="0" hangingPunct="1">
              <a:lnSpc>
                <a:spcPct val="100000"/>
              </a:lnSpc>
              <a:defRPr lang="en-US" sz="2800" b="1" kern="1200"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6591300" y="40195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3630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46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ustom ImTitle Slide: Custom Image Color Text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6174940" y="2368778"/>
            <a:ext cx="566146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545559"/>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Text Placeholder 11"/>
          <p:cNvSpPr>
            <a:spLocks noGrp="1"/>
          </p:cNvSpPr>
          <p:nvPr>
            <p:ph type="body" sz="quarter" idx="13"/>
          </p:nvPr>
        </p:nvSpPr>
        <p:spPr>
          <a:xfrm>
            <a:off x="6174940" y="3842843"/>
            <a:ext cx="566146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11" name="Subtitle 2"/>
          <p:cNvSpPr>
            <a:spLocks noGrp="1"/>
          </p:cNvSpPr>
          <p:nvPr>
            <p:ph type="subTitle" idx="1"/>
          </p:nvPr>
        </p:nvSpPr>
        <p:spPr>
          <a:xfrm>
            <a:off x="6174940" y="3378336"/>
            <a:ext cx="5661460"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tx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058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92286" y="1479304"/>
            <a:ext cx="11444113" cy="44722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90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No Content ">
    <p:spTree>
      <p:nvGrpSpPr>
        <p:cNvPr id="1" name=""/>
        <p:cNvGrpSpPr/>
        <p:nvPr/>
      </p:nvGrpSpPr>
      <p:grpSpPr>
        <a:xfrm>
          <a:off x="0" y="0"/>
          <a:ext cx="0" cy="0"/>
          <a:chOff x="0" y="0"/>
          <a:chExt cx="0" cy="0"/>
        </a:xfrm>
      </p:grpSpPr>
      <p:pic>
        <p:nvPicPr>
          <p:cNvPr id="6" name="Picture 5"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8" name="Picture 7"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5" name="Picture 4"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Tree>
    <p:extLst>
      <p:ext uri="{BB962C8B-B14F-4D97-AF65-F5344CB8AC3E}">
        <p14:creationId xmlns:p14="http://schemas.microsoft.com/office/powerpoint/2010/main" val="34856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cxnSp>
        <p:nvCxnSpPr>
          <p:cNvPr id="6" name="Straight Connector 5"/>
          <p:cNvCxnSpPr/>
          <p:nvPr userDrawn="1"/>
        </p:nvCxnSpPr>
        <p:spPr>
          <a:xfrm>
            <a:off x="5562600" y="4016375"/>
            <a:ext cx="62658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5410200" y="3013500"/>
            <a:ext cx="642620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8" name="Text Placeholder 11"/>
          <p:cNvSpPr>
            <a:spLocks noGrp="1"/>
          </p:cNvSpPr>
          <p:nvPr>
            <p:ph type="body" sz="quarter" idx="13"/>
          </p:nvPr>
        </p:nvSpPr>
        <p:spPr>
          <a:xfrm>
            <a:off x="5410200" y="4443430"/>
            <a:ext cx="642620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9" name="Subtitle 2"/>
          <p:cNvSpPr>
            <a:spLocks noGrp="1"/>
          </p:cNvSpPr>
          <p:nvPr>
            <p:ph type="subTitle" idx="1"/>
          </p:nvPr>
        </p:nvSpPr>
        <p:spPr>
          <a:xfrm>
            <a:off x="5410200" y="4019187"/>
            <a:ext cx="6426200" cy="417344"/>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5942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20012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1512400"/>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2819099"/>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2814687"/>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32616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M_PPT_Template3.jpg"/>
          <p:cNvPicPr>
            <a:picLocks noChangeAspect="1"/>
          </p:cNvPicPr>
          <p:nvPr userDrawn="1"/>
        </p:nvPicPr>
        <p:blipFill rotWithShape="1">
          <a:blip r:embed="rId33" cstate="print">
            <a:extLst>
              <a:ext uri="{28A0092B-C50C-407E-A947-70E740481C1C}">
                <a14:useLocalDpi xmlns:a14="http://schemas.microsoft.com/office/drawing/2010/main" val="0"/>
              </a:ext>
            </a:extLst>
          </a:blip>
          <a:srcRect b="95648"/>
          <a:stretch/>
        </p:blipFill>
        <p:spPr>
          <a:xfrm>
            <a:off x="0" y="0"/>
            <a:ext cx="12204700" cy="298450"/>
          </a:xfrm>
          <a:prstGeom prst="rect">
            <a:avLst/>
          </a:prstGeom>
        </p:spPr>
      </p:pic>
      <p:pic>
        <p:nvPicPr>
          <p:cNvPr id="4" name="Picture 3" descr="Hexagon_PPM_RGB_STANDARD.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2" name="Title Placeholder 1"/>
          <p:cNvSpPr>
            <a:spLocks noGrp="1"/>
          </p:cNvSpPr>
          <p:nvPr>
            <p:ph type="title"/>
          </p:nvPr>
        </p:nvSpPr>
        <p:spPr>
          <a:xfrm>
            <a:off x="393702" y="647700"/>
            <a:ext cx="11442698" cy="49530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p:cNvSpPr>
            <a:spLocks noGrp="1"/>
          </p:cNvSpPr>
          <p:nvPr>
            <p:ph type="body" idx="1"/>
          </p:nvPr>
        </p:nvSpPr>
        <p:spPr>
          <a:xfrm>
            <a:off x="393701" y="1480319"/>
            <a:ext cx="11442699" cy="4471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4" name="TextBox 63"/>
          <p:cNvSpPr txBox="1"/>
          <p:nvPr userDrawn="1"/>
        </p:nvSpPr>
        <p:spPr>
          <a:xfrm>
            <a:off x="849285" y="6378083"/>
            <a:ext cx="4962525" cy="207749"/>
          </a:xfrm>
          <a:prstGeom prst="rect">
            <a:avLst/>
          </a:prstGeom>
          <a:noFill/>
        </p:spPr>
        <p:txBody>
          <a:bodyPr wrap="square" rtlCol="0" anchor="b" anchorCtr="0">
            <a:spAutoFit/>
          </a:bodyPr>
          <a:lstStyle/>
          <a:p>
            <a:pPr algn="l"/>
            <a:r>
              <a:rPr lang="en-US" sz="750" dirty="0">
                <a:solidFill>
                  <a:srgbClr val="7F7F7F"/>
                </a:solidFill>
              </a:rPr>
              <a:t>Intergraph® Confidential.</a:t>
            </a:r>
          </a:p>
        </p:txBody>
      </p:sp>
      <p:sp>
        <p:nvSpPr>
          <p:cNvPr id="65" name="TextBox 64"/>
          <p:cNvSpPr txBox="1"/>
          <p:nvPr userDrawn="1"/>
        </p:nvSpPr>
        <p:spPr>
          <a:xfrm>
            <a:off x="289711" y="6378083"/>
            <a:ext cx="517265" cy="207749"/>
          </a:xfrm>
          <a:prstGeom prst="rect">
            <a:avLst/>
          </a:prstGeom>
          <a:noFill/>
        </p:spPr>
        <p:txBody>
          <a:bodyPr wrap="square" rtlCol="0">
            <a:spAutoFit/>
          </a:bodyPr>
          <a:lstStyle/>
          <a:p>
            <a:pPr algn="ctr"/>
            <a:fld id="{DB8CD98A-3E22-453F-A62A-E5EC241D5152}" type="slidenum">
              <a:rPr lang="en-US" sz="750" smtClean="0">
                <a:solidFill>
                  <a:srgbClr val="7F7F7F"/>
                </a:solidFill>
              </a:rPr>
              <a:pPr algn="ctr"/>
              <a:t>‹#›</a:t>
            </a:fld>
            <a:r>
              <a:rPr lang="en-US" sz="750" dirty="0">
                <a:solidFill>
                  <a:srgbClr val="7F7F7F"/>
                </a:solidFill>
              </a:rPr>
              <a:t> </a:t>
            </a:r>
          </a:p>
        </p:txBody>
      </p:sp>
    </p:spTree>
    <p:extLst>
      <p:ext uri="{BB962C8B-B14F-4D97-AF65-F5344CB8AC3E}">
        <p14:creationId xmlns:p14="http://schemas.microsoft.com/office/powerpoint/2010/main" val="415810339"/>
      </p:ext>
    </p:extLst>
  </p:cSld>
  <p:clrMap bg1="lt1" tx1="dk1" bg2="lt2" tx2="dk2" accent1="accent1" accent2="accent2" accent3="accent3" accent4="accent4" accent5="accent5" accent6="accent6" hlink="hlink" folHlink="folHlink"/>
  <p:sldLayoutIdLst>
    <p:sldLayoutId id="2147483649" r:id="rId1"/>
    <p:sldLayoutId id="2147483966" r:id="rId2"/>
    <p:sldLayoutId id="2147483968" r:id="rId3"/>
    <p:sldLayoutId id="2147483955" r:id="rId4"/>
    <p:sldLayoutId id="2147483662" r:id="rId5"/>
    <p:sldLayoutId id="2147483949" r:id="rId6"/>
    <p:sldLayoutId id="2147483937" r:id="rId7"/>
    <p:sldLayoutId id="2147483956" r:id="rId8"/>
    <p:sldLayoutId id="2147483972" r:id="rId9"/>
    <p:sldLayoutId id="2147483957" r:id="rId10"/>
    <p:sldLayoutId id="2147483954" r:id="rId11"/>
    <p:sldLayoutId id="2147483958" r:id="rId12"/>
    <p:sldLayoutId id="2147483934" r:id="rId13"/>
    <p:sldLayoutId id="2147483650" r:id="rId14"/>
    <p:sldLayoutId id="2147483667" r:id="rId15"/>
    <p:sldLayoutId id="2147483969" r:id="rId16"/>
    <p:sldLayoutId id="2147483965" r:id="rId17"/>
    <p:sldLayoutId id="2147483652" r:id="rId18"/>
    <p:sldLayoutId id="2147483653" r:id="rId19"/>
    <p:sldLayoutId id="2147483664" r:id="rId20"/>
    <p:sldLayoutId id="2147483663" r:id="rId21"/>
    <p:sldLayoutId id="2147483665" r:id="rId22"/>
    <p:sldLayoutId id="2147483660" r:id="rId23"/>
    <p:sldLayoutId id="2147483661" r:id="rId24"/>
    <p:sldLayoutId id="2147483967" r:id="rId25"/>
    <p:sldLayoutId id="2147483970" r:id="rId26"/>
    <p:sldLayoutId id="2147483654" r:id="rId27"/>
    <p:sldLayoutId id="2147483671" r:id="rId28"/>
    <p:sldLayoutId id="2147483655" r:id="rId29"/>
    <p:sldLayoutId id="2147483933" r:id="rId30"/>
    <p:sldLayoutId id="214748397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p:titleStyle>
    <p:body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userDrawn="1">
          <p15:clr>
            <a:srgbClr val="F26B43"/>
          </p15:clr>
        </p15:guide>
        <p15:guide id="2" pos="224" userDrawn="1">
          <p15:clr>
            <a:srgbClr val="F26B43"/>
          </p15:clr>
        </p15:guide>
        <p15:guide id="3" orient="horz" pos="4200" userDrawn="1">
          <p15:clr>
            <a:srgbClr val="F26B43"/>
          </p15:clr>
        </p15:guide>
        <p15:guide id="4" orient="horz" pos="3792" userDrawn="1">
          <p15:clr>
            <a:srgbClr val="F26B43"/>
          </p15:clr>
        </p15:guide>
        <p15:guide id="5" orient="horz" pos="192" userDrawn="1">
          <p15:clr>
            <a:srgbClr val="F26B43"/>
          </p15:clr>
        </p15:guide>
        <p15:guide id="6" pos="7392" userDrawn="1">
          <p15:clr>
            <a:srgbClr val="F26B43"/>
          </p15:clr>
        </p15:guide>
        <p15:guide id="7" orient="horz" pos="2256" userDrawn="1">
          <p15:clr>
            <a:srgbClr val="F26B43"/>
          </p15:clr>
        </p15:guide>
        <p15:guide id="8" orient="horz" pos="720" userDrawn="1">
          <p15:clr>
            <a:srgbClr val="F26B43"/>
          </p15:clr>
        </p15:guide>
        <p15:guide id="9" orient="horz" pos="408" userDrawn="1">
          <p15:clr>
            <a:srgbClr val="F26B43"/>
          </p15:clr>
        </p15:guide>
        <p15:guide id="10" pos="512" userDrawn="1">
          <p15:clr>
            <a:srgbClr val="F26B43"/>
          </p15:clr>
        </p15:guide>
        <p15:guide id="11" pos="4656" userDrawn="1">
          <p15:clr>
            <a:srgbClr val="F26B43"/>
          </p15:clr>
        </p15:guide>
        <p15:guide id="12" orient="horz" pos="3984" userDrawn="1">
          <p15:clr>
            <a:srgbClr val="F26B43"/>
          </p15:clr>
        </p15:guide>
        <p15:guide id="13" pos="75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dev.azure.com/hexagonPPMCOL/PPM/_workitems/edit/2959417"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a:t>
            </a:r>
            <a:r>
              <a:rPr lang="en-US" dirty="0" err="1"/>
              <a:t>SR.TeamName</a:t>
            </a:r>
            <a:r>
              <a:rPr lang="en-US" dirty="0"/>
              <a:t>] Sprint Review</a:t>
            </a:r>
            <a:br>
              <a:rPr lang="en-US" dirty="0"/>
            </a:br>
            <a:r>
              <a:rPr lang="en-GB" sz="1800" dirty="0"/>
              <a:t>[</a:t>
            </a:r>
            <a:r>
              <a:rPr lang="en-GB" sz="1800" dirty="0" err="1"/>
              <a:t>SR.TeamDescription</a:t>
            </a:r>
            <a:r>
              <a:rPr lang="en-GB" sz="1800" dirty="0"/>
              <a:t>]</a:t>
            </a:r>
            <a:endParaRPr lang="en-US" sz="1800" dirty="0"/>
          </a:p>
        </p:txBody>
      </p:sp>
      <p:sp>
        <p:nvSpPr>
          <p:cNvPr id="7" name="Subtitle 6"/>
          <p:cNvSpPr>
            <a:spLocks noGrp="1"/>
          </p:cNvSpPr>
          <p:nvPr>
            <p:ph type="subTitle" idx="1"/>
          </p:nvPr>
        </p:nvSpPr>
        <p:spPr/>
        <p:txBody>
          <a:bodyPr/>
          <a:lstStyle/>
          <a:p>
            <a:r>
              <a:rPr lang="en-US" dirty="0"/>
              <a:t>Sprint [</a:t>
            </a:r>
            <a:r>
              <a:rPr lang="en-US" dirty="0" err="1"/>
              <a:t>SR.Iteration</a:t>
            </a:r>
            <a:r>
              <a:rPr lang="en-US" dirty="0"/>
              <a:t>]</a:t>
            </a:r>
          </a:p>
        </p:txBody>
      </p:sp>
      <p:sp>
        <p:nvSpPr>
          <p:cNvPr id="8" name="Text Placeholder 7"/>
          <p:cNvSpPr>
            <a:spLocks noGrp="1"/>
          </p:cNvSpPr>
          <p:nvPr>
            <p:ph type="body" sz="quarter" idx="13"/>
          </p:nvPr>
        </p:nvSpPr>
        <p:spPr>
          <a:xfrm>
            <a:off x="6121763" y="4992012"/>
            <a:ext cx="5711658" cy="310057"/>
          </a:xfrm>
        </p:spPr>
        <p:txBody>
          <a:bodyPr/>
          <a:lstStyle/>
          <a:p>
            <a:pPr lvl="0"/>
            <a:r>
              <a:rPr lang="en-US" baseline="30000" dirty="0"/>
              <a:t>    [</a:t>
            </a:r>
            <a:r>
              <a:rPr lang="en-US" baseline="30000" dirty="0" err="1"/>
              <a:t>SR.Date</a:t>
            </a:r>
            <a:r>
              <a:rPr lang="en-US" baseline="30000" dirty="0"/>
              <a:t>]</a:t>
            </a:r>
            <a:endParaRPr lang="en-US" dirty="0"/>
          </a:p>
        </p:txBody>
      </p:sp>
      <p:sp>
        <p:nvSpPr>
          <p:cNvPr id="9" name="TextBox 8">
            <a:extLst>
              <a:ext uri="{FF2B5EF4-FFF2-40B4-BE49-F238E27FC236}">
                <a16:creationId xmlns:a16="http://schemas.microsoft.com/office/drawing/2014/main" id="{27F82E9B-4C64-49C0-AF97-B5AE3581C7A0}"/>
              </a:ext>
            </a:extLst>
          </p:cNvPr>
          <p:cNvSpPr txBox="1"/>
          <p:nvPr/>
        </p:nvSpPr>
        <p:spPr>
          <a:xfrm>
            <a:off x="5753100" y="495300"/>
            <a:ext cx="5689600" cy="1754326"/>
          </a:xfrm>
          <a:prstGeom prst="rect">
            <a:avLst/>
          </a:prstGeom>
          <a:noFill/>
        </p:spPr>
        <p:txBody>
          <a:bodyPr wrap="square" rtlCol="0" anchor="t">
            <a:spAutoFit/>
          </a:bodyPr>
          <a:lstStyle/>
          <a:p>
            <a:r>
              <a:rPr lang="en-US" dirty="0">
                <a:solidFill>
                  <a:schemeClr val="tx2"/>
                </a:solidFill>
                <a:latin typeface="Segoe UI Light" panose="020B0502040204020203" pitchFamily="34" charset="0"/>
                <a:ea typeface="Segoe UI Emoji" panose="020B0502040204020203" pitchFamily="34" charset="0"/>
                <a:cs typeface="Segoe UI Light" panose="020B0502040204020203" pitchFamily="34" charset="0"/>
              </a:rPr>
              <a:t>The contents of this Sprint Review and recording are proprietary to The Hexagon  Corporation.  By attending the Sprint Review, you agree to maintain the confidentiality of the material and information presented within.</a:t>
            </a:r>
          </a:p>
          <a:p>
            <a:endParaRPr lang="en-GB" dirty="0"/>
          </a:p>
        </p:txBody>
      </p:sp>
    </p:spTree>
    <p:extLst>
      <p:ext uri="{BB962C8B-B14F-4D97-AF65-F5344CB8AC3E}">
        <p14:creationId xmlns:p14="http://schemas.microsoft.com/office/powerpoint/2010/main" val="50827226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6="http://schemas.microsoft.com/office/drawing/2014/main"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2">
            <a:extLst>
              <a:ext uri="{FF2B5EF4-FFF2-40B4-BE49-F238E27FC236}">
                <a16:creationId xmlns:a16="http://schemas.microsoft.com/office/drawing/2014/main" id="{012AB0B8-D9F4-4F1D-BF17-00948EEAA92D}"/>
              </a:ext>
            </a:extLst>
          </p:cNvPr>
          <p:cNvSpPr>
            <a:spLocks noGrp="1"/>
          </p:cNvSpPr>
          <p:nvPr>
            <p:ph type="subTitle" idx="1"/>
          </p:nvPr>
        </p:nvSpPr>
        <p:spPr>
          <a:xfrm>
            <a:off x="3765971" y="1313670"/>
            <a:ext cx="5445520" cy="417512"/>
          </a:xfrm>
        </p:spPr>
        <p:txBody>
          <a:bodyPr/>
          <a:lstStyle/>
          <a:p>
            <a:r>
              <a:rPr lang="en-GB" dirty="0">
                <a:latin typeface="+mj-lt"/>
              </a:rPr>
              <a:t>[</a:t>
            </a:r>
            <a:r>
              <a:rPr lang="en-GB" dirty="0" err="1">
                <a:latin typeface="+mj-lt"/>
              </a:rPr>
              <a:t>SR.TeamName</a:t>
            </a:r>
            <a:r>
              <a:rPr lang="en-GB" dirty="0">
                <a:latin typeface="+mj-lt"/>
              </a:rPr>
              <a:t>]</a:t>
            </a:r>
          </a:p>
        </p:txBody>
      </p:sp>
      <p:sp>
        <p:nvSpPr>
          <p:cNvPr id="24" name="Text Placeholder 11">
            <a:extLst>
              <a:ext uri="{FF2B5EF4-FFF2-40B4-BE49-F238E27FC236}">
                <a16:creationId xmlns:a16="http://schemas.microsoft.com/office/drawing/2014/main" id="{FA7D3713-DA42-4010-AA5F-4A77B15792E1}"/>
              </a:ext>
            </a:extLst>
          </p:cNvPr>
          <p:cNvSpPr txBox="1">
            <a:spLocks/>
          </p:cNvSpPr>
          <p:nvPr/>
        </p:nvSpPr>
        <p:spPr>
          <a:xfrm>
            <a:off x="3765970" y="1853152"/>
            <a:ext cx="3515047" cy="360194"/>
          </a:xfrm>
          <a:prstGeom prst="rect">
            <a:avLst/>
          </a:prstGeom>
        </p:spPr>
        <p:txBody>
          <a:bodyPr/>
          <a:lst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a:lstStyle>
          <a:p>
            <a:pPr marL="0" indent="0">
              <a:buNone/>
            </a:pPr>
            <a:r>
              <a:rPr lang="de-DE" sz="2000" dirty="0">
                <a:solidFill>
                  <a:schemeClr val="accent6"/>
                </a:solidFill>
                <a:latin typeface="+mj-lt"/>
                <a:cs typeface="Calibri" pitchFamily="34" charset="0"/>
              </a:rPr>
              <a:t>[SR.TeamDescription]</a:t>
            </a:r>
          </a:p>
        </p:txBody>
      </p:sp>
      <p:sp>
        <p:nvSpPr>
          <p:cNvPr id="6" name="TextBox 5">
            <a:extLst>
              <a:ext uri="{FF2B5EF4-FFF2-40B4-BE49-F238E27FC236}">
                <a16:creationId xmlns:a16="http://schemas.microsoft.com/office/drawing/2014/main" id="{018D6DAA-8277-4014-BA7A-FBCC9A6B80D9}"/>
              </a:ext>
            </a:extLst>
          </p:cNvPr>
          <p:cNvSpPr txBox="1"/>
          <p:nvPr/>
        </p:nvSpPr>
        <p:spPr>
          <a:xfrm>
            <a:off x="4535092" y="6201616"/>
            <a:ext cx="5445519" cy="553998"/>
          </a:xfrm>
          <a:prstGeom prst="rect">
            <a:avLst/>
          </a:prstGeom>
          <a:noFill/>
        </p:spPr>
        <p:txBody>
          <a:bodyPr wrap="square" rtlCol="0">
            <a:spAutoFit/>
          </a:bodyPr>
          <a:lstStyle/>
          <a:p>
            <a:pPr algn="ctr"/>
            <a:r>
              <a:rPr lang="en-US" sz="1000" dirty="0">
                <a:solidFill>
                  <a:schemeClr val="tx2">
                    <a:lumMod val="60000"/>
                    <a:lumOff val="40000"/>
                  </a:schemeClr>
                </a:solidFill>
              </a:rPr>
              <a:t>The contents of this Sprint Review and recording are proprietary to Hexagon PPM Corporation. By attending the Sprint Review, you agree to maintain the confidentiality of the material and information presented within.</a:t>
            </a:r>
            <a:endParaRPr lang="en-GB" sz="1000" dirty="0">
              <a:solidFill>
                <a:schemeClr val="tx2">
                  <a:lumMod val="60000"/>
                  <a:lumOff val="40000"/>
                </a:schemeClr>
              </a:solidFill>
            </a:endParaRPr>
          </a:p>
        </p:txBody>
      </p:sp>
      <p:cxnSp>
        <p:nvCxnSpPr>
          <p:cNvPr id="9" name="Straight Connector 8">
            <a:extLst>
              <a:ext uri="{FF2B5EF4-FFF2-40B4-BE49-F238E27FC236}">
                <a16:creationId xmlns:a16="http://schemas.microsoft.com/office/drawing/2014/main" id="{C33D608A-D0A5-405B-A10F-779567172D7C}"/>
              </a:ext>
            </a:extLst>
          </p:cNvPr>
          <p:cNvCxnSpPr/>
          <p:nvPr/>
        </p:nvCxnSpPr>
        <p:spPr>
          <a:xfrm flipH="1">
            <a:off x="3879791" y="2811566"/>
            <a:ext cx="8203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54194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4="http://schemas.microsoft.com/office/drawing/2010/main" xmlns:a16="http://schemas.microsoft.com/office/drawing/2014/main"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25" name="TextBox 24"/>
          <p:cNvSpPr txBox="1"/>
          <p:nvPr/>
        </p:nvSpPr>
        <p:spPr>
          <a:xfrm>
            <a:off x="1818777" y="1351054"/>
            <a:ext cx="8719731" cy="369332"/>
          </a:xfrm>
          <a:prstGeom prst="rect">
            <a:avLst/>
          </a:prstGeom>
          <a:noFill/>
        </p:spPr>
        <p:txBody>
          <a:bodyPr wrap="square" rtlCol="0" anchor="ctr" anchorCtr="0">
            <a:noAutofit/>
          </a:bodyPr>
          <a:lstStyle/>
          <a:p>
            <a:pPr>
              <a:lnSpc>
                <a:spcPts val="1950"/>
              </a:lnSpc>
            </a:pPr>
            <a:endParaRPr lang="en-US" b="1" kern="1000" spc="-8" dirty="0">
              <a:solidFill>
                <a:srgbClr val="0098BA"/>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581707" y="1143000"/>
            <a:ext cx="7675564" cy="4958697"/>
          </a:xfrm>
        </p:spPr>
        <p:txBody>
          <a:bodyPr>
            <a:normAutofit/>
          </a:bodyPr>
          <a:lstStyle/>
          <a:p>
            <a:pPr lvl="0">
              <a:spcBef>
                <a:spcPts val="0"/>
              </a:spcBef>
              <a:buFont typeface="Arial" panose="020B0604020202020204" pitchFamily="34" charset="0"/>
              <a:buChar char="•"/>
            </a:pPr>
            <a:r>
              <a:rPr lang="en-GB"/>
              <a:t>Goal</a:t>
            </a:r>
            <a:endParaRPr lang="en-GB" dirty="0"/>
          </a:p>
        </p:txBody>
      </p:sp>
      <p:sp>
        <p:nvSpPr>
          <p:cNvPr id="34" name="Title 33"/>
          <p:cNvSpPr>
            <a:spLocks noGrp="1"/>
          </p:cNvSpPr>
          <p:nvPr>
            <p:ph type="title"/>
          </p:nvPr>
        </p:nvSpPr>
        <p:spPr>
          <a:xfrm>
            <a:off x="393699" y="647700"/>
            <a:ext cx="7675563" cy="495300"/>
          </a:xfrm>
        </p:spPr>
        <p:txBody>
          <a:bodyPr/>
          <a:lstStyle/>
          <a:p>
            <a:r>
              <a:rPr lang="en-US" dirty="0"/>
              <a:t>Sprint Goals</a:t>
            </a:r>
          </a:p>
        </p:txBody>
      </p:sp>
    </p:spTree>
    <p:extLst>
      <p:ext uri="{BB962C8B-B14F-4D97-AF65-F5344CB8AC3E}">
        <p14:creationId xmlns:p14="http://schemas.microsoft.com/office/powerpoint/2010/main" val="3024270151"/>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en-GB" sz="2000" dirty="0" err="1"/>
              <a:t>AntiGravityMachine</a:t>
            </a:r>
            <a:endParaRPr lang="en-GB" sz="2000" dirty="0"/>
          </a:p>
        </p:txBody>
      </p:sp>
      <p:sp>
        <p:nvSpPr>
          <p:cNvPr id="34" name="Title 33"/>
          <p:cNvSpPr>
            <a:spLocks noGrp="1"/>
          </p:cNvSpPr>
          <p:nvPr>
            <p:ph type="title"/>
          </p:nvPr>
        </p:nvSpPr>
        <p:spPr/>
        <p:txBody>
          <a:bodyPr/>
          <a:lstStyle/>
          <a:p>
            <a:r>
              <a:rPr lang="en-GB" dirty="0">
                <a:latin typeface="Bookman Old Style" pitchFamily="18" charset="0"/>
              </a:rPr>
              <a:t>Demonstrations</a:t>
            </a:r>
            <a:endParaRPr lang="en-US" dirty="0"/>
          </a:p>
        </p:txBody>
      </p:sp>
    </p:spTree>
    <p:extLst>
      <p:ext uri="{BB962C8B-B14F-4D97-AF65-F5344CB8AC3E}">
        <p14:creationId xmlns:p14="http://schemas.microsoft.com/office/powerpoint/2010/main" val="358176352"/>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ABA24-B42B-4473-8116-4DF52ABDAF60}"/>
              </a:ext>
            </a:extLst>
          </p:cNvPr>
          <p:cNvSpPr txBox="1"/>
          <p:nvPr/>
        </p:nvSpPr>
        <p:spPr>
          <a:xfrm>
            <a:off x="12700" y="317500"/>
            <a:ext cx="11430000" cy="430887"/>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solidFill>
                  <a:srgbClr val="007F9D"/>
                </a:solidFill>
                <a:effectLst/>
                <a:uLnTx/>
                <a:uFillTx/>
                <a:latin typeface="Arial"/>
                <a:ea typeface="+mn-ea"/>
                <a:cs typeface="+mn-cs"/>
              </a:rPr>
              <a:t>[</a:t>
            </a:r>
            <a:r>
              <a:rPr kumimoji="0" lang="en-GB" sz="2200" b="1" i="0" u="none" strike="noStrike" kern="1200" cap="none" spc="0" normalizeH="0" baseline="0" noProof="0" dirty="0" err="1">
                <a:ln>
                  <a:noFill/>
                </a:ln>
                <a:solidFill>
                  <a:srgbClr val="007F9D"/>
                </a:solidFill>
                <a:effectLst/>
                <a:uLnTx/>
                <a:uFillTx/>
                <a:latin typeface="Arial"/>
                <a:ea typeface="+mn-ea"/>
                <a:cs typeface="+mn-cs"/>
              </a:rPr>
              <a:t>SR.TeamName</a:t>
            </a:r>
            <a:r>
              <a:rPr kumimoji="0" lang="en-GB" sz="2200" b="1" i="0" u="none" strike="noStrike" kern="1200" cap="none" spc="0" normalizeH="0" baseline="0" noProof="0" dirty="0">
                <a:ln>
                  <a:noFill/>
                </a:ln>
                <a:solidFill>
                  <a:srgbClr val="007F9D"/>
                </a:solidFill>
                <a:effectLst/>
                <a:uLnTx/>
                <a:uFillTx/>
                <a:latin typeface="Arial"/>
                <a:ea typeface="+mn-ea"/>
                <a:cs typeface="+mn-cs"/>
              </a:rPr>
              <a:t>] – [</a:t>
            </a:r>
            <a:r>
              <a:rPr kumimoji="0" lang="en-GB" sz="2200" b="1" i="0" u="none" strike="noStrike" kern="1200" cap="none" spc="0" normalizeH="0" baseline="0" noProof="0" dirty="0" err="1">
                <a:ln>
                  <a:noFill/>
                </a:ln>
                <a:solidFill>
                  <a:srgbClr val="007F9D"/>
                </a:solidFill>
                <a:effectLst/>
                <a:uLnTx/>
                <a:uFillTx/>
                <a:latin typeface="Arial"/>
                <a:ea typeface="+mn-ea"/>
                <a:cs typeface="+mn-cs"/>
              </a:rPr>
              <a:t>Slide.Name</a:t>
            </a:r>
            <a:r>
              <a:rPr kumimoji="0" lang="en-GB" sz="2200" b="1" i="0" u="none" strike="noStrike" kern="1200" cap="none" spc="0" normalizeH="0" baseline="0" noProof="0" dirty="0">
                <a:ln>
                  <a:noFill/>
                </a:ln>
                <a:solidFill>
                  <a:srgbClr val="007F9D"/>
                </a:solidFill>
                <a:effectLst/>
                <a:uLnTx/>
                <a:uFillTx/>
                <a:latin typeface="Arial"/>
                <a:ea typeface="+mn-ea"/>
                <a:cs typeface="+mn-cs"/>
              </a:rPr>
              <a:t>]  </a:t>
            </a:r>
          </a:p>
        </p:txBody>
      </p:sp>
      <p:graphicFrame>
        <p:nvGraphicFramePr>
          <p:cNvPr id="4" name="Table 4">
            <a:extLst>
              <a:ext uri="{FF2B5EF4-FFF2-40B4-BE49-F238E27FC236}">
                <a16:creationId xmlns:a16="http://schemas.microsoft.com/office/drawing/2014/main" id="{7469E08A-0F5B-420B-BFF5-1F1130193E52}"/>
              </a:ext>
            </a:extLst>
          </p:cNvPr>
          <p:cNvGraphicFramePr>
            <a:graphicFrameLocks noGrp="1"/>
          </p:cNvGraphicFramePr>
          <p:nvPr>
            <p:extLst>
              <p:ext uri="{D42A27DB-BD31-4B8C-83A1-F6EECF244321}">
                <p14:modId xmlns:p14="http://schemas.microsoft.com/office/powerpoint/2010/main" val="3754160589"/>
              </p:ext>
            </p:extLst>
          </p:nvPr>
        </p:nvGraphicFramePr>
        <p:xfrm>
          <a:off x="461473" y="719666"/>
          <a:ext cx="9759299" cy="741680"/>
        </p:xfrm>
        <a:graphic>
          <a:graphicData uri="http://schemas.openxmlformats.org/drawingml/2006/table">
            <a:tbl>
              <a:tblPr firstRow="1" bandRow="1">
                <a:tableStyleId>{5C22544A-7EE6-4342-B048-85BDC9FD1C3A}</a:tableStyleId>
              </a:tblPr>
              <a:tblGrid>
                <a:gridCol w="1085316">
                  <a:extLst>
                    <a:ext uri="{9D8B030D-6E8A-4147-A177-3AD203B41FA5}">
                      <a16:colId xmlns:a16="http://schemas.microsoft.com/office/drawing/2014/main" val="39807748"/>
                    </a:ext>
                  </a:extLst>
                </a:gridCol>
                <a:gridCol w="7409204">
                  <a:extLst>
                    <a:ext uri="{9D8B030D-6E8A-4147-A177-3AD203B41FA5}">
                      <a16:colId xmlns:a16="http://schemas.microsoft.com/office/drawing/2014/main" val="3722849794"/>
                    </a:ext>
                  </a:extLst>
                </a:gridCol>
                <a:gridCol w="1264779">
                  <a:extLst>
                    <a:ext uri="{9D8B030D-6E8A-4147-A177-3AD203B41FA5}">
                      <a16:colId xmlns:a16="http://schemas.microsoft.com/office/drawing/2014/main" val="2294005884"/>
                    </a:ext>
                  </a:extLst>
                </a:gridCol>
              </a:tblGrid>
              <a:tr h="370840">
                <a:tc>
                  <a:txBody>
                    <a:bodyPr/>
                    <a:lstStyle/>
                    <a:p>
                      <a:r>
                        <a:rPr lang="en-GB" dirty="0"/>
                        <a:t>Azure ID</a:t>
                      </a:r>
                    </a:p>
                  </a:txBody>
                  <a:tcPr/>
                </a:tc>
                <a:tc>
                  <a:txBody>
                    <a:bodyPr/>
                    <a:lstStyle/>
                    <a:p>
                      <a:r>
                        <a:rPr lang="en-GB" dirty="0"/>
                        <a:t>Title</a:t>
                      </a:r>
                    </a:p>
                  </a:txBody>
                  <a:tcPr/>
                </a:tc>
                <a:tc>
                  <a:txBody>
                    <a:bodyPr/>
                    <a:lstStyle/>
                    <a:p>
                      <a:r>
                        <a:rPr lang="en-GB" dirty="0"/>
                        <a:t>Points</a:t>
                      </a:r>
                    </a:p>
                  </a:txBody>
                  <a:tcPr/>
                </a:tc>
                <a:extLst>
                  <a:ext uri="{0D108BD9-81ED-4DB2-BD59-A6C34878D82A}">
                    <a16:rowId xmlns:a16="http://schemas.microsoft.com/office/drawing/2014/main" val="986006293"/>
                  </a:ext>
                </a:extLst>
              </a:tr>
              <a:tr h="370840">
                <a:tc>
                  <a:txBody>
                    <a:bodyPr/>
                    <a:lstStyle/>
                    <a:p>
                      <a:r>
                        <a:rPr lang="en-GB" dirty="0">
                          <a:hlinkClick r:id="rId2"/>
                        </a:rPr>
                        <a:t>2959417</a:t>
                      </a:r>
                      <a:endParaRPr lang="en-GB" dirty="0"/>
                    </a:p>
                  </a:txBody>
                  <a:tcPr/>
                </a:tc>
                <a:tc>
                  <a:txBody>
                    <a:bodyPr/>
                    <a:lstStyle/>
                    <a:p>
                      <a:r>
                        <a:rPr lang="en-GB" dirty="0"/>
                        <a:t>Invent Antigravity machine</a:t>
                      </a:r>
                    </a:p>
                  </a:txBody>
                  <a:tcPr/>
                </a:tc>
                <a:tc>
                  <a:txBody>
                    <a:bodyPr/>
                    <a:lstStyle/>
                    <a:p>
                      <a:r>
                        <a:rPr lang="en-GB" dirty="0"/>
                        <a:t>3</a:t>
                      </a:r>
                    </a:p>
                  </a:txBody>
                  <a:tcPr/>
                </a:tc>
                <a:extLst>
                  <a:ext uri="{0D108BD9-81ED-4DB2-BD59-A6C34878D82A}">
                    <a16:rowId xmlns:a16="http://schemas.microsoft.com/office/drawing/2014/main" val="2152080484"/>
                  </a:ext>
                </a:extLst>
              </a:tr>
            </a:tbl>
          </a:graphicData>
        </a:graphic>
      </p:graphicFrame>
    </p:spTree>
    <p:extLst>
      <p:ext uri="{BB962C8B-B14F-4D97-AF65-F5344CB8AC3E}">
        <p14:creationId xmlns:p14="http://schemas.microsoft.com/office/powerpoint/2010/main" val="187591135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6="http://schemas.microsoft.com/office/drawing/2014/main"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Burndown / Points</a:t>
            </a:r>
          </a:p>
        </p:txBody>
      </p:sp>
      <p:graphicFrame>
        <p:nvGraphicFramePr>
          <p:cNvPr id="8" name="Table 7"/>
          <p:cNvGraphicFramePr>
            <a:graphicFrameLocks noGrp="1"/>
          </p:cNvGraphicFramePr>
          <p:nvPr>
            <p:extLst>
              <p:ext uri="{D42A27DB-BD31-4B8C-83A1-F6EECF244321}">
                <p14:modId xmlns:p14="http://schemas.microsoft.com/office/powerpoint/2010/main" val="4017245306"/>
              </p:ext>
            </p:extLst>
          </p:nvPr>
        </p:nvGraphicFramePr>
        <p:xfrm>
          <a:off x="8405037" y="1788160"/>
          <a:ext cx="3678716" cy="2260600"/>
        </p:xfrm>
        <a:graphic>
          <a:graphicData uri="http://schemas.openxmlformats.org/drawingml/2006/table">
            <a:tbl>
              <a:tblPr bandRow="1">
                <a:tableStyleId>{5C22544A-7EE6-4342-B048-85BDC9FD1C3A}</a:tableStyleId>
              </a:tblPr>
              <a:tblGrid>
                <a:gridCol w="2834857">
                  <a:extLst>
                    <a:ext uri="{9D8B030D-6E8A-4147-A177-3AD203B41FA5}">
                      <a16:colId xmlns:a16="http://schemas.microsoft.com/office/drawing/2014/main" val="20000"/>
                    </a:ext>
                  </a:extLst>
                </a:gridCol>
                <a:gridCol w="843859">
                  <a:extLst>
                    <a:ext uri="{9D8B030D-6E8A-4147-A177-3AD203B41FA5}">
                      <a16:colId xmlns:a16="http://schemas.microsoft.com/office/drawing/2014/main" val="20001"/>
                    </a:ext>
                  </a:extLst>
                </a:gridCol>
              </a:tblGrid>
              <a:tr h="452120">
                <a:tc>
                  <a:txBody>
                    <a:bodyPr/>
                    <a:lstStyle/>
                    <a:p>
                      <a:r>
                        <a:rPr lang="en-US" sz="1400" dirty="0">
                          <a:solidFill>
                            <a:schemeClr val="tx1"/>
                          </a:solidFill>
                        </a:rPr>
                        <a:t>Estimated Points</a:t>
                      </a:r>
                    </a:p>
                  </a:txBody>
                  <a:tcPr/>
                </a:tc>
                <a:tc>
                  <a:txBody>
                    <a:bodyPr/>
                    <a:lstStyle/>
                    <a:p>
                      <a:pPr algn="ctr"/>
                      <a:r>
                        <a:rPr lang="en-US" sz="1400" dirty="0">
                          <a:solidFill>
                            <a:schemeClr val="tx1"/>
                          </a:solidFill>
                        </a:rPr>
                        <a:t>[SR.EP]</a:t>
                      </a:r>
                    </a:p>
                  </a:txBody>
                  <a:tcPr/>
                </a:tc>
                <a:extLst>
                  <a:ext uri="{0D108BD9-81ED-4DB2-BD59-A6C34878D82A}">
                    <a16:rowId xmlns:a16="http://schemas.microsoft.com/office/drawing/2014/main" val="10000"/>
                  </a:ext>
                </a:extLst>
              </a:tr>
              <a:tr h="452120">
                <a:tc>
                  <a:txBody>
                    <a:bodyPr/>
                    <a:lstStyle/>
                    <a:p>
                      <a:r>
                        <a:rPr lang="en-US" sz="1400" dirty="0">
                          <a:solidFill>
                            <a:schemeClr val="tx1"/>
                          </a:solidFill>
                        </a:rPr>
                        <a:t>Actual</a:t>
                      </a:r>
                      <a:r>
                        <a:rPr lang="en-US" sz="1400" baseline="0" dirty="0">
                          <a:solidFill>
                            <a:schemeClr val="tx1"/>
                          </a:solidFill>
                        </a:rPr>
                        <a:t> Velocity</a:t>
                      </a:r>
                      <a:endParaRPr lang="en-US" sz="1400" dirty="0">
                        <a:solidFill>
                          <a:schemeClr val="tx1"/>
                        </a:solidFill>
                      </a:endParaRPr>
                    </a:p>
                  </a:txBody>
                  <a:tcPr/>
                </a:tc>
                <a:tc>
                  <a:txBody>
                    <a:bodyPr/>
                    <a:lstStyle/>
                    <a:p>
                      <a:pPr algn="ctr"/>
                      <a:r>
                        <a:rPr lang="en-US" sz="1400" dirty="0">
                          <a:solidFill>
                            <a:schemeClr val="tx1"/>
                          </a:solidFill>
                        </a:rPr>
                        <a:t>[SR.AV]</a:t>
                      </a:r>
                    </a:p>
                  </a:txBody>
                  <a:tcPr/>
                </a:tc>
                <a:extLst>
                  <a:ext uri="{0D108BD9-81ED-4DB2-BD59-A6C34878D82A}">
                    <a16:rowId xmlns:a16="http://schemas.microsoft.com/office/drawing/2014/main" val="10001"/>
                  </a:ext>
                </a:extLst>
              </a:tr>
              <a:tr h="452120">
                <a:tc>
                  <a:txBody>
                    <a:bodyPr/>
                    <a:lstStyle/>
                    <a:p>
                      <a:r>
                        <a:rPr lang="en-US" sz="1400" dirty="0">
                          <a:solidFill>
                            <a:schemeClr val="tx1"/>
                          </a:solidFill>
                        </a:rPr>
                        <a:t>Support</a:t>
                      </a:r>
                    </a:p>
                  </a:txBody>
                  <a:tcPr/>
                </a:tc>
                <a:tc>
                  <a:txBody>
                    <a:bodyPr/>
                    <a:lstStyle/>
                    <a:p>
                      <a:pPr algn="ctr"/>
                      <a:r>
                        <a:rPr lang="en-US" sz="1400" dirty="0">
                          <a:solidFill>
                            <a:schemeClr val="tx1"/>
                          </a:solidFill>
                        </a:rPr>
                        <a:t>[SR.SU]</a:t>
                      </a:r>
                    </a:p>
                  </a:txBody>
                  <a:tcPr/>
                </a:tc>
                <a:extLst>
                  <a:ext uri="{0D108BD9-81ED-4DB2-BD59-A6C34878D82A}">
                    <a16:rowId xmlns:a16="http://schemas.microsoft.com/office/drawing/2014/main" val="996090823"/>
                  </a:ext>
                </a:extLst>
              </a:tr>
              <a:tr h="452120">
                <a:tc>
                  <a:txBody>
                    <a:bodyPr/>
                    <a:lstStyle/>
                    <a:p>
                      <a:r>
                        <a:rPr lang="en-US" sz="1400" dirty="0">
                          <a:solidFill>
                            <a:schemeClr val="tx1"/>
                          </a:solidFill>
                        </a:rPr>
                        <a:t>Scope Creep</a:t>
                      </a:r>
                    </a:p>
                  </a:txBody>
                  <a:tcPr/>
                </a:tc>
                <a:tc>
                  <a:txBody>
                    <a:bodyPr/>
                    <a:lstStyle/>
                    <a:p>
                      <a:pPr algn="ctr"/>
                      <a:r>
                        <a:rPr lang="en-US" sz="1400" dirty="0">
                          <a:solidFill>
                            <a:schemeClr val="tx1"/>
                          </a:solidFill>
                        </a:rPr>
                        <a:t>[SR.SC]</a:t>
                      </a:r>
                    </a:p>
                  </a:txBody>
                  <a:tcPr/>
                </a:tc>
                <a:extLst>
                  <a:ext uri="{0D108BD9-81ED-4DB2-BD59-A6C34878D82A}">
                    <a16:rowId xmlns:a16="http://schemas.microsoft.com/office/drawing/2014/main" val="3061018177"/>
                  </a:ext>
                </a:extLst>
              </a:tr>
              <a:tr h="452120">
                <a:tc>
                  <a:txBody>
                    <a:bodyPr/>
                    <a:lstStyle/>
                    <a:p>
                      <a:r>
                        <a:rPr lang="en-US" sz="1400" dirty="0">
                          <a:solidFill>
                            <a:schemeClr val="tx1"/>
                          </a:solidFill>
                        </a:rPr>
                        <a:t>In Progress</a:t>
                      </a:r>
                    </a:p>
                  </a:txBody>
                  <a:tcPr/>
                </a:tc>
                <a:tc>
                  <a:txBody>
                    <a:bodyPr/>
                    <a:lstStyle/>
                    <a:p>
                      <a:pPr algn="ctr"/>
                      <a:r>
                        <a:rPr lang="en-US" sz="1400" dirty="0">
                          <a:solidFill>
                            <a:schemeClr val="tx1"/>
                          </a:solidFill>
                        </a:rPr>
                        <a:t>[SR.IP]</a:t>
                      </a:r>
                    </a:p>
                  </a:txBody>
                  <a:tcPr/>
                </a:tc>
                <a:extLst>
                  <a:ext uri="{0D108BD9-81ED-4DB2-BD59-A6C34878D82A}">
                    <a16:rowId xmlns:a16="http://schemas.microsoft.com/office/drawing/2014/main" val="1548239317"/>
                  </a:ext>
                </a:extLst>
              </a:tr>
            </a:tbl>
          </a:graphicData>
        </a:graphic>
      </p:graphicFrame>
      <p:pic>
        <p:nvPicPr>
          <p:cNvPr id="4" name="Picture 3" descr="Chart, line chart&#10;&#10;Description automatically generated">
            <a:extLst>
              <a:ext uri="{FF2B5EF4-FFF2-40B4-BE49-F238E27FC236}">
                <a16:creationId xmlns:a16="http://schemas.microsoft.com/office/drawing/2014/main" id="{24F83CED-A7E4-41F1-88B9-275B51BD9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35" y="1598520"/>
            <a:ext cx="5265265" cy="4043292"/>
          </a:xfrm>
          <a:prstGeom prst="rect">
            <a:avLst/>
          </a:prstGeom>
        </p:spPr>
      </p:pic>
    </p:spTree>
    <p:extLst>
      <p:ext uri="{BB962C8B-B14F-4D97-AF65-F5344CB8AC3E}">
        <p14:creationId xmlns:p14="http://schemas.microsoft.com/office/powerpoint/2010/main" val="163358821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a14="http://schemas.microsoft.com/office/drawing/2010/main" xmlns:a16="http://schemas.microsoft.com/office/drawing/2014/main"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712510" y="1216251"/>
            <a:ext cx="6083249" cy="807549"/>
          </a:xfrm>
        </p:spPr>
        <p:txBody>
          <a:bodyPr>
            <a:normAutofit/>
          </a:bodyPr>
          <a:lstStyle/>
          <a:p>
            <a:pPr>
              <a:lnSpc>
                <a:spcPts val="1950"/>
              </a:lnSpc>
            </a:pPr>
            <a:r>
              <a:rPr lang="en-US" sz="2400" kern="1000" dirty="0">
                <a:solidFill>
                  <a:srgbClr val="007F9D"/>
                </a:solidFill>
                <a:latin typeface="+mj-lt"/>
              </a:rPr>
              <a:t>Next Sprint Review [</a:t>
            </a:r>
            <a:r>
              <a:rPr lang="en-US" sz="2400" kern="1000" dirty="0" err="1">
                <a:solidFill>
                  <a:srgbClr val="007F9D"/>
                </a:solidFill>
                <a:latin typeface="+mj-lt"/>
              </a:rPr>
              <a:t>SR.NextDate</a:t>
            </a:r>
            <a:r>
              <a:rPr lang="en-US" sz="2400" kern="1000" dirty="0">
                <a:solidFill>
                  <a:srgbClr val="007F9D"/>
                </a:solidFill>
                <a:latin typeface="+mj-lt"/>
              </a:rPr>
              <a:t>]</a:t>
            </a:r>
          </a:p>
        </p:txBody>
      </p:sp>
    </p:spTree>
    <p:extLst>
      <p:ext uri="{BB962C8B-B14F-4D97-AF65-F5344CB8AC3E}">
        <p14:creationId xmlns:p14="http://schemas.microsoft.com/office/powerpoint/2010/main" val="1935019147"/>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theme/theme1.xml><?xml version="1.0" encoding="utf-8"?>
<a:theme xmlns:a="http://schemas.openxmlformats.org/drawingml/2006/main" name="Hexagon PPM Theme ">
  <a:themeElements>
    <a:clrScheme name="Custom 6">
      <a:dk1>
        <a:srgbClr val="007F9D"/>
      </a:dk1>
      <a:lt1>
        <a:sysClr val="window" lastClr="FFFFFF"/>
      </a:lt1>
      <a:dk2>
        <a:srgbClr val="545559"/>
      </a:dk2>
      <a:lt2>
        <a:srgbClr val="FFFFFF"/>
      </a:lt2>
      <a:accent1>
        <a:srgbClr val="007F9D"/>
      </a:accent1>
      <a:accent2>
        <a:srgbClr val="74B543"/>
      </a:accent2>
      <a:accent3>
        <a:srgbClr val="545559"/>
      </a:accent3>
      <a:accent4>
        <a:srgbClr val="4BA4B8"/>
      </a:accent4>
      <a:accent5>
        <a:srgbClr val="DC6B2F"/>
      </a:accent5>
      <a:accent6>
        <a:srgbClr val="509E2F"/>
      </a:accent6>
      <a:hlink>
        <a:srgbClr val="545559"/>
      </a:hlink>
      <a:folHlink>
        <a:srgbClr val="ED8B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20674</TotalTime>
  <Words>182</Words>
  <Application>Microsoft Office PowerPoint</Application>
  <PresentationFormat>Widescreen</PresentationFormat>
  <Paragraphs>36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Segoe UI Light</vt:lpstr>
      <vt:lpstr>Hexagon PPM Theme </vt:lpstr>
      <vt:lpstr>[SR.TeamName] Sprint Review [SR.TeamDescription]</vt:lpstr>
      <vt:lpstr>PowerPoint Presentation</vt:lpstr>
      <vt:lpstr>Sprint Goals</vt:lpstr>
      <vt:lpstr>Demonstrations</vt:lpstr>
      <vt:lpstr>PowerPoint Presentation</vt:lpstr>
      <vt:lpstr>Sprint Burndown / Points</vt:lpstr>
      <vt:lpstr>Next Sprint Review [SR.NextDate]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Nelson</dc:creator>
  <cp:lastModifiedBy>BENNETT Paul</cp:lastModifiedBy>
  <cp:revision>703</cp:revision>
  <dcterms:created xsi:type="dcterms:W3CDTF">2014-03-18T04:36:50Z</dcterms:created>
  <dcterms:modified xsi:type="dcterms:W3CDTF">2022-01-19T09:50:52Z</dcterms:modified>
</cp:coreProperties>
</file>