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d151dce82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d151dce82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d151dce82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d151dce82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d151dce82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d151dce82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d151dce82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d151dce82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d151dce82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d151dce82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d151dce82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d151dce82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d151dce82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d151dce82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d151dce82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d151dce82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d151dce82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d151dce82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9ac8eb515_3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9ac8eb515_3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good job!!!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d151dce82_2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d151dce8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9ac8eb515_2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9ac8eb515_2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bad job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9ac8eb515_2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39ac8eb515_2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9ac8eb515_2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9ac8eb515_2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9ac8eb515_2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39ac8eb515_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9ac8eb515_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9ac8eb515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9ac8eb515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39ac8eb515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9ac8eb51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39ac8eb51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39ac8eb515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39ac8eb515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9ac8eb515_2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39ac8eb515_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9ac8eb515_1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39ac8eb515_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d151dce8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d151dce8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good job!!!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9ac8eb51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39ac8eb51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39ac8eb515_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39ac8eb515_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39ac8eb515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39ac8eb515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39ac8eb51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39ac8eb51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39ac8eb51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39ac8eb51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d151dce82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d151dce82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bad job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d151dce82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d151dce82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d151dce82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d151dce82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d151dce82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d151dce82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d151dce82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d151dce82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d151dce82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d151dce82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Víctor Manuel Brand Cepeda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13" y="2052588"/>
            <a:ext cx="555307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Camilo Medina Perdomo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3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https://www.canva.com/design/DAGgEi1GQEY/vhEXHxL0GIfYhzCpXdSfxQ/edit?utm_content=DAGgEi1GQEY&amp;utm_campaign=designshare&amp;utm_medium=link2&amp;utm_source=sharebutton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625" y="1964975"/>
            <a:ext cx="1532050" cy="30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Henderson David Rodriguez Pacheco.</a:t>
            </a:r>
            <a:br>
              <a:rPr lang="es"/>
            </a:b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 rotWithShape="1">
          <a:blip r:embed="rId3">
            <a:alphaModFix/>
          </a:blip>
          <a:srcRect b="13101" l="19364" r="22761" t="23049"/>
          <a:stretch/>
        </p:blipFill>
        <p:spPr>
          <a:xfrm>
            <a:off x="461350" y="1235275"/>
            <a:ext cx="550767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Seam Yong Agudelo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025" y="1209297"/>
            <a:ext cx="3997800" cy="35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Pablo Borrero Morales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https://www.figma.com/design/LJyd90yfO2LMP6cvqfYG5y/Untitled?node-id=0-1&amp;t=koEe3h7qtVcXnuO1-1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82275"/>
            <a:ext cx="8207462" cy="28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HendersonDavidRodriguezPacheco.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675" y="1448625"/>
            <a:ext cx="6840727" cy="38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ctrTitle"/>
          </p:nvPr>
        </p:nvSpPr>
        <p:spPr>
          <a:xfrm>
            <a:off x="583125" y="258625"/>
            <a:ext cx="8403900" cy="11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80"/>
              <a:t>Juan Esteban Alvarez Arciniegas</a:t>
            </a:r>
            <a:endParaRPr sz="3580"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228" y="1398025"/>
            <a:ext cx="1702875" cy="36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 Maria Charry Forero 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538" y="1100663"/>
            <a:ext cx="189547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55" u="sng"/>
              <a:t>Angel Gustavo Solano Trujillo</a:t>
            </a:r>
            <a:endParaRPr sz="1755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/>
              <a:t>https://www.figma.com/design/5pRReohHR1TvnobMeLxALo/EJEMPLO-PROGRAMACION-MOVIL?m=auto&amp;t=WQOomipTx0h5Lj4y-1</a:t>
            </a:r>
            <a:endParaRPr sz="1200" u="sng"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8422474" cy="386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ctrTitle"/>
          </p:nvPr>
        </p:nvSpPr>
        <p:spPr>
          <a:xfrm>
            <a:off x="2573575" y="540350"/>
            <a:ext cx="53721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662"/>
              <a:t>Danna Michelle Morales Losada</a:t>
            </a:r>
            <a:endParaRPr sz="166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662"/>
              <a:t>https://www.figma.com/slides/h6QEHnc39sUTFYNIluR6hV/Untitled?node-id=0-1&amp;p=f&amp;t=</a:t>
            </a:r>
            <a:r>
              <a:rPr lang="es" sz="1400"/>
              <a:t>gqVZKaxzfUfhClpF</a:t>
            </a:r>
            <a:r>
              <a:rPr lang="es" sz="1662"/>
              <a:t>-0</a:t>
            </a:r>
            <a:endParaRPr sz="1662"/>
          </a:p>
        </p:txBody>
      </p:sp>
      <p:pic>
        <p:nvPicPr>
          <p:cNvPr id="166" name="Google Shape;166;p30"/>
          <p:cNvPicPr preferRelativeResize="0"/>
          <p:nvPr/>
        </p:nvPicPr>
        <p:blipFill rotWithShape="1">
          <a:blip r:embed="rId3">
            <a:alphaModFix/>
          </a:blip>
          <a:srcRect b="20007" l="0" r="0" t="23102"/>
          <a:stretch/>
        </p:blipFill>
        <p:spPr>
          <a:xfrm>
            <a:off x="198750" y="1794850"/>
            <a:ext cx="8681825" cy="28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Diego Mauricio Delgado</a:t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987" y="1995425"/>
            <a:ext cx="4196024" cy="28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Víctor Manuel Brand Cepeda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13" y="2052588"/>
            <a:ext cx="555307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ctrTitle"/>
          </p:nvPr>
        </p:nvSpPr>
        <p:spPr>
          <a:xfrm>
            <a:off x="222251" y="94925"/>
            <a:ext cx="7798200" cy="14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Sebastian Sanchez Silva</a:t>
            </a:r>
            <a:endParaRPr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425" y="1600350"/>
            <a:ext cx="2793190" cy="333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ctrTitle"/>
          </p:nvPr>
        </p:nvSpPr>
        <p:spPr>
          <a:xfrm>
            <a:off x="311700" y="812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Jordan Ramirez Gallego</a:t>
            </a:r>
            <a:endParaRPr/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663" y="939550"/>
            <a:ext cx="6788674" cy="397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125" y="1099650"/>
            <a:ext cx="7505599" cy="375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4"/>
          <p:cNvSpPr txBox="1"/>
          <p:nvPr/>
        </p:nvSpPr>
        <p:spPr>
          <a:xfrm>
            <a:off x="1064125" y="187025"/>
            <a:ext cx="65394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Daniel Felipe Cerquera Idrobo </a:t>
            </a:r>
            <a:br>
              <a:rPr lang="es" sz="1800">
                <a:solidFill>
                  <a:schemeClr val="dk2"/>
                </a:solidFill>
              </a:rPr>
            </a:br>
            <a:r>
              <a:rPr lang="es" sz="1800">
                <a:solidFill>
                  <a:schemeClr val="dk2"/>
                </a:solidFill>
              </a:rPr>
              <a:t>https://www.figma.com/design/AXumRPkCXhDl77HCnHNtWM/CARRITO-DE-COMPRAS?node-id=0-1&amp;t=TZwcvwU19JEa99Qt-1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ctrTitle"/>
          </p:nvPr>
        </p:nvSpPr>
        <p:spPr>
          <a:xfrm>
            <a:off x="415400" y="102225"/>
            <a:ext cx="6350400" cy="10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80"/>
              <a:t>Monica Alexandra Diaz Tovar</a:t>
            </a:r>
            <a:endParaRPr sz="3380"/>
          </a:p>
        </p:txBody>
      </p:sp>
      <p:sp>
        <p:nvSpPr>
          <p:cNvPr id="196" name="Google Shape;196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5"/>
          <p:cNvPicPr preferRelativeResize="0"/>
          <p:nvPr/>
        </p:nvPicPr>
        <p:blipFill rotWithShape="1">
          <a:blip r:embed="rId3">
            <a:alphaModFix/>
          </a:blip>
          <a:srcRect b="0" l="0" r="15604" t="6217"/>
          <a:stretch/>
        </p:blipFill>
        <p:spPr>
          <a:xfrm>
            <a:off x="2419275" y="1364450"/>
            <a:ext cx="2860025" cy="424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ctrTitle"/>
          </p:nvPr>
        </p:nvSpPr>
        <p:spPr>
          <a:xfrm>
            <a:off x="311700" y="113950"/>
            <a:ext cx="76950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Luis Eduardo Gasca Bonilla</a:t>
            </a:r>
            <a:endParaRPr/>
          </a:p>
        </p:txBody>
      </p:sp>
      <p:sp>
        <p:nvSpPr>
          <p:cNvPr id="203" name="Google Shape;203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8950"/>
            <a:ext cx="8150001" cy="54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Sergio Andres Ordoñez Díaz</a:t>
            </a:r>
            <a:endParaRPr/>
          </a:p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311700" y="1152475"/>
            <a:ext cx="451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https://www.figma.com/proto/Qg6zyEpXDPVUEkh98hkDVG/Untitled?node-id=0-1&amp;t=13bXAhCTNtO4Hkfa-1</a:t>
            </a:r>
            <a:endParaRPr/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265" y="0"/>
            <a:ext cx="28889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Camilo Medina Perdomo</a:t>
            </a:r>
            <a:endParaRPr/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311700" y="113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https://www.canva.com/design/DAGgEi1GQEY/vhEXHxL0GIfYhzCpXdSfxQ/edit?utm_content=DAGgEi1GQEY&amp;utm_campaign=designshare&amp;utm_medium=link2&amp;utm_source=sharebutton</a:t>
            </a:r>
            <a:endParaRPr/>
          </a:p>
        </p:txBody>
      </p:sp>
      <p:pic>
        <p:nvPicPr>
          <p:cNvPr id="218" name="Google Shape;2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625" y="1964975"/>
            <a:ext cx="1532050" cy="30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Henderson David Rodriguez Pacheco.</a:t>
            </a:r>
            <a:br>
              <a:rPr lang="es"/>
            </a:br>
            <a:endParaRPr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9"/>
          <p:cNvPicPr preferRelativeResize="0"/>
          <p:nvPr/>
        </p:nvPicPr>
        <p:blipFill rotWithShape="1">
          <a:blip r:embed="rId3">
            <a:alphaModFix/>
          </a:blip>
          <a:srcRect b="13101" l="19364" r="22761" t="23049"/>
          <a:stretch/>
        </p:blipFill>
        <p:spPr>
          <a:xfrm>
            <a:off x="461350" y="1235275"/>
            <a:ext cx="550767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Seam Yong Agudelo</a:t>
            </a:r>
            <a:endParaRPr/>
          </a:p>
        </p:txBody>
      </p:sp>
      <p:pic>
        <p:nvPicPr>
          <p:cNvPr id="231" name="Google Shape;2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025" y="1209297"/>
            <a:ext cx="3997800" cy="35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Pablo Borrero Morales</a:t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311700" y="1152475"/>
            <a:ext cx="85206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https://www.figma.com/design/LJyd90yfO2LMP6cvqfYG5y/Untitled?node-id=0-1&amp;t=koEe3h7qtVcXnuO1-1</a:t>
            </a:r>
            <a:endParaRPr/>
          </a:p>
        </p:txBody>
      </p:sp>
      <p:pic>
        <p:nvPicPr>
          <p:cNvPr id="238" name="Google Shape;2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82275"/>
            <a:ext cx="8207462" cy="28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Diego Mauricio Delgado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987" y="1995425"/>
            <a:ext cx="4196024" cy="28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HendersonDavidRodriguezPacheco.</a:t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675" y="1448625"/>
            <a:ext cx="6840727" cy="38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type="ctrTitle"/>
          </p:nvPr>
        </p:nvSpPr>
        <p:spPr>
          <a:xfrm>
            <a:off x="583125" y="258625"/>
            <a:ext cx="8403900" cy="11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80"/>
              <a:t>Juan Esteban Alvarez Arciniegas</a:t>
            </a:r>
            <a:endParaRPr sz="3580"/>
          </a:p>
        </p:txBody>
      </p:sp>
      <p:pic>
        <p:nvPicPr>
          <p:cNvPr id="251" name="Google Shape;2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228" y="1398025"/>
            <a:ext cx="1702875" cy="36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 Maria Charry Forero </a:t>
            </a:r>
            <a:endParaRPr/>
          </a:p>
        </p:txBody>
      </p:sp>
      <p:sp>
        <p:nvSpPr>
          <p:cNvPr id="257" name="Google Shape;25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538" y="1100663"/>
            <a:ext cx="189547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55" u="sng"/>
              <a:t>Angel Gustavo Solano Trujillo</a:t>
            </a:r>
            <a:endParaRPr sz="1755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/>
              <a:t>https://www.figma.com/design/5pRReohHR1TvnobMeLxALo/EJEMPLO-PROGRAMACION-MOVIL?m=auto&amp;t=WQOomipTx0h5Lj4y-1</a:t>
            </a:r>
            <a:endParaRPr sz="1200" u="sng"/>
          </a:p>
        </p:txBody>
      </p:sp>
      <p:sp>
        <p:nvSpPr>
          <p:cNvPr id="264" name="Google Shape;26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8422474" cy="386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6"/>
          <p:cNvSpPr txBox="1"/>
          <p:nvPr>
            <p:ph type="ctrTitle"/>
          </p:nvPr>
        </p:nvSpPr>
        <p:spPr>
          <a:xfrm>
            <a:off x="2573575" y="540350"/>
            <a:ext cx="53721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662"/>
              <a:t>Danna Michelle Morales Losada</a:t>
            </a:r>
            <a:endParaRPr sz="166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s" sz="1662"/>
              <a:t>https://www.figma.com/slides/h6QEHnc39sUTFYNIluR6hV/Untitled?node-id=0-1&amp;p=f&amp;t=</a:t>
            </a:r>
            <a:r>
              <a:rPr lang="es" sz="1400"/>
              <a:t>gqVZKaxzfUfhClpF</a:t>
            </a:r>
            <a:r>
              <a:rPr lang="es" sz="1662"/>
              <a:t>-0</a:t>
            </a:r>
            <a:endParaRPr sz="1662"/>
          </a:p>
        </p:txBody>
      </p:sp>
      <p:pic>
        <p:nvPicPr>
          <p:cNvPr id="271" name="Google Shape;271;p46"/>
          <p:cNvPicPr preferRelativeResize="0"/>
          <p:nvPr/>
        </p:nvPicPr>
        <p:blipFill rotWithShape="1">
          <a:blip r:embed="rId3">
            <a:alphaModFix/>
          </a:blip>
          <a:srcRect b="20007" l="0" r="0" t="23102"/>
          <a:stretch/>
        </p:blipFill>
        <p:spPr>
          <a:xfrm>
            <a:off x="198750" y="1794850"/>
            <a:ext cx="8681825" cy="28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222251" y="94925"/>
            <a:ext cx="7798200" cy="14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Sebastian Sanchez Silva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425" y="1600350"/>
            <a:ext cx="2793190" cy="333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0" y="812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Jordan Ramirez Gallego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663" y="939550"/>
            <a:ext cx="6788674" cy="397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125" y="1099650"/>
            <a:ext cx="7505599" cy="37550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1064125" y="187025"/>
            <a:ext cx="65394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Daniel Felipe Cerquera Idrobo </a:t>
            </a:r>
            <a:br>
              <a:rPr lang="es" sz="1800">
                <a:solidFill>
                  <a:schemeClr val="dk2"/>
                </a:solidFill>
              </a:rPr>
            </a:br>
            <a:r>
              <a:rPr lang="es" sz="1800">
                <a:solidFill>
                  <a:schemeClr val="dk2"/>
                </a:solidFill>
              </a:rPr>
              <a:t>https://www.figma.com/design/AXumRPkCXhDl77HCnHNtWM/CARRITO-DE-COMPRAS?node-id=0-1&amp;t=TZwcvwU19JEa99Qt-1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415400" y="102225"/>
            <a:ext cx="6350400" cy="10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80"/>
              <a:t>Monica Alexandra Diaz Tovar</a:t>
            </a:r>
            <a:endParaRPr sz="3380"/>
          </a:p>
        </p:txBody>
      </p:sp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0" l="0" r="15604" t="6217"/>
          <a:stretch/>
        </p:blipFill>
        <p:spPr>
          <a:xfrm>
            <a:off x="2419275" y="1364450"/>
            <a:ext cx="2860025" cy="424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311700" y="113950"/>
            <a:ext cx="76950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Luis Eduardo Gasca Bonilla</a:t>
            </a:r>
            <a:endParaRPr/>
          </a:p>
        </p:txBody>
      </p:sp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8950"/>
            <a:ext cx="8150001" cy="54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Sergio Andres Ordoñez Díaz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451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https://www.figma.com/proto/Qg6zyEpXDPVUEkh98hkDVG/Untitled?node-id=0-1&amp;t=13bXAhCTNtO4Hkfa-1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265" y="0"/>
            <a:ext cx="288892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