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AAC05-6180-1A72-3683-E99193A6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DF8CF-43F8-C1F1-4966-0B2FA1F87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6465C-A504-76C8-5250-25B6CC7C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5FB13-2FA8-5437-A3D7-3EAC1A97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6E9FC-3AB0-D16C-D433-B00D56B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25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1620C-BDB9-5DC4-EB14-3F31FA77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7E0FDC-5214-3E3B-3B7E-D77C6395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B758B-EAAB-5F1F-BF66-82787E1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3C463-0165-E054-D566-BA3442B3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E098D-038C-D345-4D12-654D6222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4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C18402-19EC-A951-4903-63340D789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2CA04-71AE-DFFE-0FFD-0DB3A81E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78FCD-A541-6705-C29C-D3091B92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B458A-9E96-B5AB-8B09-7302505E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F0205-8C93-20AD-AB14-5BF245A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08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8EBF-5088-CFCA-D7A6-5B563CE2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68C7-A382-1536-DAC0-B06AB827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90A5F-2C1E-50C0-4350-57EFA3E1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5FF6B2-149E-E701-837A-660016DD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E1C7D-4AFC-1C9F-43E4-B5D0DCC4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0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133DB-F744-071E-B0A6-519FC378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65F64-3466-9D35-1537-CC7E2240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D347B-2EBD-A0DB-0943-6DD3E2F4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BDBE5-CFE4-3652-5BED-87DDD201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87805-D26D-B477-D019-70DD8AB5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7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4635C-0BA1-75EA-B73E-5C01E9A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1DEF5-B138-002E-1D8C-DD3307213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6720CC-E846-8ADD-1BC0-71C6D136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321E85-F0D7-DC3A-3EBA-CF8DB0EB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80FBC6-730C-63F5-C38E-AB0331C0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790011-377B-ECD4-B193-BE22B879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2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FD07-179B-7755-E195-8227E40D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AEDE6-22E8-C5EE-B34D-6C9C564B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BFCBB-95C9-23AF-7198-5EFCC0E8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257213-8302-DE65-05A2-FC242B30D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44F8EA-2CF6-0287-8030-0C9FA664D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049E2B-8CDF-7EC6-EB08-CC36A9F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717953-9B07-8391-FAE5-B14D773B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52EC54-46BC-1823-4702-32FB4213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2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416C0-BFDE-5978-BED8-1774A992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1CD6DB-313D-8B3B-2511-AECB0EF9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321ABF-E3E6-D7C3-22B0-0C05E4A4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FDC7C1-70C9-FE98-E09A-C2F13E4F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6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66DEBA-251E-B5F8-FF26-C7BBBED0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04BE3F-2C4C-A07C-2099-353C466B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03D964-B647-D6DC-778B-31AE689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1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D77D-94BC-20BE-C0A5-D5131BD4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25409-4093-A966-C4BB-682D4A07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31575F-EB6B-0BB8-56FF-3B462733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20C3B-DC16-CC41-54D2-220C421D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66568-7B2E-F157-ED84-2632AA22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7C150-0C14-5B23-210A-50965D36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08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27F08-097E-A70B-BAE0-B7A41DAD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1C4A42-DE79-6805-80E3-1F83EB0B3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B3D852-4A8C-31E2-9AE6-16AFCA47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40F415-2560-BDC7-6AEF-E01B13DE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6BEBC-D063-BA78-B230-13783445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88C21-48B7-8E39-6422-A9B36125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06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C6A349-BE5A-0FD8-9215-824F521F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0F167-DF8B-DDB8-D333-32368513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840F0-D930-03DF-31EE-9ED7E9338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4A4C-B164-49EE-B58E-02890B37FCCE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9BF44-4E03-FA01-E939-4BF8DF542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B23BF-A430-4E3C-566A-11D352FA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BF96-3038-445D-95C8-626A04400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51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6880E4-AFB3-EAE4-005B-EBA7AADE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32" y="0"/>
            <a:ext cx="3816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83E901-FF63-59F3-3059-C3AA06F4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609" y="-6365"/>
            <a:ext cx="3878782" cy="6864365"/>
          </a:xfrm>
        </p:spPr>
      </p:pic>
    </p:spTree>
    <p:extLst>
      <p:ext uri="{BB962C8B-B14F-4D97-AF65-F5344CB8AC3E}">
        <p14:creationId xmlns:p14="http://schemas.microsoft.com/office/powerpoint/2010/main" val="5577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0F27A7-7DC8-143E-967B-514B6B94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555" y="0"/>
            <a:ext cx="3826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DC6323-3429-DD56-9A6E-394E6D51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67" y="0"/>
            <a:ext cx="380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3CB0FEC-D47B-D616-0D81-60A89FA6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41" y="0"/>
            <a:ext cx="3795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2024-08-27T21:31:46Z</dcterms:created>
  <dcterms:modified xsi:type="dcterms:W3CDTF">2024-08-27T21:31:58Z</dcterms:modified>
</cp:coreProperties>
</file>