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C4FAE-DAB4-420D-B390-EA3AABD95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9B5044-86F8-4E60-B674-7C368E2C7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9F940C-863A-4141-83D0-B8F6B3E7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F42B-11E3-4595-9646-98CD6A6DAFC9}" type="datetimeFigureOut">
              <a:rPr lang="es-CL" smtClean="0"/>
              <a:t>27-05-2020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13233-BDA5-44A5-9831-8CBCE693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6574E2-2781-4F77-92DF-04819B0E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DAF-84A1-4ABE-9509-1301072F6A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845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6699A-0CF3-4D6A-B789-4DF8835C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F17627-74B4-4B49-A14C-DBC213417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0708B6-2394-4CC5-A4B6-A6D213EC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F42B-11E3-4595-9646-98CD6A6DAFC9}" type="datetimeFigureOut">
              <a:rPr lang="es-CL" smtClean="0"/>
              <a:t>27-05-2020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6909F-847C-4B5C-8F99-D089DC4D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C992A-38D8-4DCE-A5DE-6C791D87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DAF-84A1-4ABE-9509-1301072F6A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126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C78891-2B5A-4D05-8920-166C1D88D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567956-A689-40AC-8A6C-906B7C1DF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66006D-3EFE-4412-B75E-7A6265E6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F42B-11E3-4595-9646-98CD6A6DAFC9}" type="datetimeFigureOut">
              <a:rPr lang="es-CL" smtClean="0"/>
              <a:t>27-05-2020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5EB05A-81EC-41C4-9F02-369B0B03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38A1A-C74A-4A9B-BB73-A6999BF9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DAF-84A1-4ABE-9509-1301072F6A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129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87865-A8A1-4C54-B772-E088034C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8701C7-D40F-4E77-8EA9-6DA23AFE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1F0AC-50E1-47C0-AA85-B5B68994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F42B-11E3-4595-9646-98CD6A6DAFC9}" type="datetimeFigureOut">
              <a:rPr lang="es-CL" smtClean="0"/>
              <a:t>27-05-2020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FC8906-E2D1-4A4E-BB2B-7185DCAF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F0B435-F1CA-44ED-9FA6-C00AE549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DAF-84A1-4ABE-9509-1301072F6A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250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21DFA-E44D-4F59-9114-A46407C8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0921F5-A5BA-428B-BFAA-0B28850EA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56DE8-7852-40DA-8159-E19AEF39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F42B-11E3-4595-9646-98CD6A6DAFC9}" type="datetimeFigureOut">
              <a:rPr lang="es-CL" smtClean="0"/>
              <a:t>27-05-2020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22AE0-B1EB-4768-836D-33E5EC7A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7CCFA3-55CD-4F49-BF7F-8DCC81AF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DAF-84A1-4ABE-9509-1301072F6A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150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0DB76-167B-4E4D-9A4B-B07EEE0F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80DD1B-D559-4975-9FA8-ABDFAB939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216557-7419-425A-B8B2-15AF411B9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FDF404-DA5D-45C2-B676-7546D827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F42B-11E3-4595-9646-98CD6A6DAFC9}" type="datetimeFigureOut">
              <a:rPr lang="es-CL" smtClean="0"/>
              <a:t>27-05-2020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7B96C9-C53D-4397-9F25-7F00C9D4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B62D3D-7E27-4604-B403-061EC043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DAF-84A1-4ABE-9509-1301072F6A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706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AC3FD-EDB9-4648-91F1-C7E2A157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3A7769-C2A3-4F3A-80CA-6417B92E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9F7304-65DB-4BEE-8CF6-31B9011A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9BD8D6-87CB-4C79-8DB2-0086716A2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48F1DB-2E0D-4EE8-8A7E-AF422A125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6ABBCF-DB7A-4C8E-872F-2D977437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F42B-11E3-4595-9646-98CD6A6DAFC9}" type="datetimeFigureOut">
              <a:rPr lang="es-CL" smtClean="0"/>
              <a:t>27-05-2020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843DDC-3BE2-447D-B812-242944A4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89415F-DF6E-4649-B310-950FABC2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DAF-84A1-4ABE-9509-1301072F6A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329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3D739-6B7F-4376-BDE6-FFA17422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67179D-50FB-403A-B2CA-F1625557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F42B-11E3-4595-9646-98CD6A6DAFC9}" type="datetimeFigureOut">
              <a:rPr lang="es-CL" smtClean="0"/>
              <a:t>27-05-2020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B3BD5D-84C1-4532-972B-38EB1BAD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825A64-8E80-4872-8487-77D8F7A5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DAF-84A1-4ABE-9509-1301072F6A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939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96793F-88BA-4FB6-A0AD-31CD4A6C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F42B-11E3-4595-9646-98CD6A6DAFC9}" type="datetimeFigureOut">
              <a:rPr lang="es-CL" smtClean="0"/>
              <a:t>27-05-2020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6FE51B-3F84-4055-ACB3-27C69F05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B029C8-7690-4952-8D04-A36E8022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DAF-84A1-4ABE-9509-1301072F6A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743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79593-1033-4930-94CA-4FAA7EEC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6B6A3-96C0-437D-B686-BB1CA05F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918791-ECEA-47B0-8F94-B298E1D45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4E64F2-BBF8-4BF7-BFBA-D40612EC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F42B-11E3-4595-9646-98CD6A6DAFC9}" type="datetimeFigureOut">
              <a:rPr lang="es-CL" smtClean="0"/>
              <a:t>27-05-2020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BE6AEC-3FE0-4119-9C21-D869893A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7DF825-4C23-42CF-B4DE-3E3AAFA1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DAF-84A1-4ABE-9509-1301072F6A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867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C563F-5AB5-4B9A-B6D2-AA3D74B9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F4524D-1589-4303-88B9-CE6C9C5C5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53227C-29F1-41EC-9CE4-0C46D44BC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DC899B-F5E9-42BF-BD48-AC6AFCDB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F42B-11E3-4595-9646-98CD6A6DAFC9}" type="datetimeFigureOut">
              <a:rPr lang="es-CL" smtClean="0"/>
              <a:t>27-05-2020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857833-1AA2-4088-9C55-BA4404AA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D32D03-3929-41D0-9CCA-D1B02EC2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DAF-84A1-4ABE-9509-1301072F6A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604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141875-90B3-4590-8BDB-F60305D4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B15E73-FB3B-4387-948B-B3B30535F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CEC163-4938-43A5-BB6C-C57F10821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F42B-11E3-4595-9646-98CD6A6DAFC9}" type="datetimeFigureOut">
              <a:rPr lang="es-CL" smtClean="0"/>
              <a:t>27-05-2020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BA2262-5BEA-4D9A-AB96-D327356BE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760309-D6D3-4F1C-9E24-17E9A48B8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41DAF-84A1-4ABE-9509-1301072F6A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29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F7401-4949-4DAC-B40E-1158F94C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Bibliografía - Python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471FA7-35D7-47D9-9465-37D318E8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dirty="0"/>
          </a:p>
          <a:p>
            <a:pPr marL="0" indent="0">
              <a:buNone/>
            </a:pPr>
            <a:r>
              <a:rPr lang="es-CL" dirty="0"/>
              <a:t>"Python Tutorial - W3Schools." </a:t>
            </a:r>
            <a:r>
              <a:rPr lang="es-CL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endParaRPr lang="es-CL" u="sng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MX" dirty="0"/>
              <a:t>"Curso de Python Básico Gratis." </a:t>
            </a:r>
            <a:r>
              <a:rPr lang="es-MX" u="sng" dirty="0"/>
              <a:t>https://codigofacilito.com/cursos/Python 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	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33918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Bibliografía -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Bibliografía - Python</dc:title>
  <dc:creator>Oliva Pérez Cristian (Contratista-Casa Matriz)</dc:creator>
  <cp:lastModifiedBy>Oliva Pérez Cristian (Contratista-Casa Matriz)</cp:lastModifiedBy>
  <cp:revision>2</cp:revision>
  <dcterms:created xsi:type="dcterms:W3CDTF">2020-05-28T00:00:58Z</dcterms:created>
  <dcterms:modified xsi:type="dcterms:W3CDTF">2020-05-28T00:14:41Z</dcterms:modified>
</cp:coreProperties>
</file>