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 snapToGrid="0">
      <p:cViewPr varScale="1">
        <p:scale>
          <a:sx n="54" d="100"/>
          <a:sy n="54" d="100"/>
        </p:scale>
        <p:origin x="5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. NAVARRETE NAVARRETE" userId="01fef055-9361-4c67-885f-29a37da29011" providerId="ADAL" clId="{26E33366-E773-4D59-B368-CFB572463FB2}"/>
    <pc:docChg chg="modSld sldOrd">
      <pc:chgData name="HUGO . NAVARRETE NAVARRETE" userId="01fef055-9361-4c67-885f-29a37da29011" providerId="ADAL" clId="{26E33366-E773-4D59-B368-CFB572463FB2}" dt="2022-06-02T16:36:45.527" v="3"/>
      <pc:docMkLst>
        <pc:docMk/>
      </pc:docMkLst>
      <pc:sldChg chg="ord">
        <pc:chgData name="HUGO . NAVARRETE NAVARRETE" userId="01fef055-9361-4c67-885f-29a37da29011" providerId="ADAL" clId="{26E33366-E773-4D59-B368-CFB572463FB2}" dt="2022-06-02T16:36:45.527" v="3"/>
        <pc:sldMkLst>
          <pc:docMk/>
          <pc:sldMk cId="395788199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5FA43-0024-4BF0-A41B-4E8FA3C85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98E32D-9223-4E38-840E-9778C61A8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2515A9-EE25-4A51-A450-EE509774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4876-A582-4056-959F-F96AF8E359D1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B4814-98EC-43DC-BAC2-88C81EE6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969D6-EF8C-4053-8909-10D6EBE0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88C8-3802-4EFC-BFF8-22FFC0168B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894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BEF83-3225-47EC-AD16-98AE4F3C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F3D295-75C0-4481-ABB0-A503935E9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12C4C9-FB0A-4C01-A22F-1C4E3888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4876-A582-4056-959F-F96AF8E359D1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23EDF2-F175-495C-8247-7A5B2ADE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21EA95-5401-480E-A779-D17CE5DA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88C8-3802-4EFC-BFF8-22FFC0168B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576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37A65F-6BB5-4C14-BBA5-86861AC0D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D0A0AE-A67D-49A0-A131-08E02C8FB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085C70-8A45-42A9-B552-0ABAE0F5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4876-A582-4056-959F-F96AF8E359D1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D9496D-8FFB-43DD-962B-FE6E9D05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DF1D36-84B4-4B36-90C4-49621A1B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88C8-3802-4EFC-BFF8-22FFC0168B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937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18985-F9C2-4762-BA06-CEE4875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09B97E-3C10-48B4-B53C-240E38ED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603EE4-DECF-42CC-9499-B35EACC5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4876-A582-4056-959F-F96AF8E359D1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7F6C6A-FB39-455B-ADFA-3BE579B4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F495E0-5D2B-4852-9ADE-042641DB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88C8-3802-4EFC-BFF8-22FFC0168B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4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6DFFA-6F82-4591-89F5-91CF26BC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B8D55-697E-4892-B7D9-0454512F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320D83-C5A2-4F77-985D-5792DB00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4876-A582-4056-959F-F96AF8E359D1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7E9299-6967-4C1B-A76A-D8FD7F24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46CA91-4A62-4F48-AB68-496A8903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88C8-3802-4EFC-BFF8-22FFC0168B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861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42304-090E-4D5F-85DD-0F49F7EA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79099-DB8F-4ECE-8727-A5446CA2B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1E1B7D-CC75-4439-89AD-A33355623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B082F1-ABF1-4C61-9812-CCE6B6C4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4876-A582-4056-959F-F96AF8E359D1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F9278B-2898-4D18-9F8C-B99CDB4F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02824B-7CD1-434C-BAD6-FE7D8512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88C8-3802-4EFC-BFF8-22FFC0168B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857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19F8D-326C-4A1B-B6E3-D60655ED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01EFF5-C984-4771-AE9E-6D009DA0E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5511A5-1750-4220-83A1-B9ECA6326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19A4D3-453A-455D-808A-F6AB9BF6A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B11EB8-8EE1-4044-ACC8-CEDD74DF6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2A92D5-7BAA-4AFA-8E5C-30A41B87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4876-A582-4056-959F-F96AF8E359D1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8AAB51-F2A3-47EA-A21A-93F75C11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DE5EA3-04F6-473D-BD53-ADCF4317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88C8-3802-4EFC-BFF8-22FFC0168B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74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3F2B0-9E9E-4484-ACA3-28F78D75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E0FB34-1826-4B2C-BE8E-D23C4245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4876-A582-4056-959F-F96AF8E359D1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1591D9-20A1-4D7A-B2EE-DF90D259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B5124A-A02B-4191-8582-CF7A8DE5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88C8-3802-4EFC-BFF8-22FFC0168B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078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095318-6DD5-4AFB-B996-190AF375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4876-A582-4056-959F-F96AF8E359D1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F4DC6F-3A40-4B49-8A31-1E1E5C68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6858F6-A79C-48BD-BD9F-9D22EBB3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88C8-3802-4EFC-BFF8-22FFC0168B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828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93749-3E51-4C2B-A2ED-6DE11B81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BADBF3-5E78-4CCE-A79B-4992EAAAB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A2CCC4-92D7-4316-8383-7301F6725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3D2314-2439-483A-9F65-0499C110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4876-A582-4056-959F-F96AF8E359D1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A57058-975C-47E7-882D-49E0B44F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8AE2F4-64B7-42CE-97EA-504BE27D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88C8-3802-4EFC-BFF8-22FFC0168B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432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D974B-BF5A-4060-B2EA-728FBF07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FB91EF-35FA-43C9-BEA7-C9756BD61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038E9B-7939-43CE-94CB-16EF1C71E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D12E6F-867A-49C5-BA5E-CFF90278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4876-A582-4056-959F-F96AF8E359D1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B8DBB3-A996-4847-9833-3369CB3C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530219-6EF4-47E1-BEC6-20CA3109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88C8-3802-4EFC-BFF8-22FFC0168B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644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981E4F-8B0F-4226-8867-7961FED1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354119-E868-4389-B5B3-1C273DBCC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0BD914-4B1E-435A-BFC4-ECF9A780A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B4876-A582-4056-959F-F96AF8E359D1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B2D4F-B8D1-4091-B335-2B64F6358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B261CD-0F48-4433-BA91-C785C8CBA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88C8-3802-4EFC-BFF8-22FFC0168B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406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62DC0-D20F-4D6E-9380-D0B14AD2F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Ciclo </a:t>
            </a:r>
            <a:r>
              <a:rPr lang="es-MX" dirty="0" err="1"/>
              <a:t>For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7AB5A7-35A7-4137-91BD-6D924990F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287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7437988-B461-4DE4-B356-1F324942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95" y="506528"/>
            <a:ext cx="6798009" cy="20662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C5E4B38-DBF0-4474-94DA-2CBB1FA21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633" y="3429000"/>
            <a:ext cx="5407491" cy="227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4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B4A860-732E-4548-B6E6-87BC62531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7" y="438281"/>
            <a:ext cx="6867175" cy="20663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16E867A-1B22-4CA5-BA1F-E61E3BFB9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359" y="2175981"/>
            <a:ext cx="3496506" cy="452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2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3D2AB20-7672-441F-8B0E-950CE445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78" y="375703"/>
            <a:ext cx="1685925" cy="3333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3C1BC9B-1AA3-41F2-B898-6C8EFD67B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78" y="721698"/>
            <a:ext cx="11393517" cy="4570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34A8977-94C4-4D15-8D00-D9417AF42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78" y="1517144"/>
            <a:ext cx="3639028" cy="4570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CACDB3-DD5E-4BA4-8C6B-3EAFAEFB5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47" y="2111623"/>
            <a:ext cx="7543974" cy="135622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BC5D7C0-4CFF-4BF3-813D-DBB2439D8D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003" y="4347426"/>
            <a:ext cx="3583503" cy="5067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94348CE-5D92-4691-9895-A85265A78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747" y="4876757"/>
            <a:ext cx="6325971" cy="17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5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4907E24-602F-4075-8266-A7B202A8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7" y="763534"/>
            <a:ext cx="5796793" cy="51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2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9CBE5B-AB80-4FEE-A909-EFF1A1374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2" y="424606"/>
            <a:ext cx="4825461" cy="43417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F7A15A-87D2-4AB0-80D9-A304BA9E7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03" y="4202105"/>
            <a:ext cx="4868355" cy="23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4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9D8DA1-6277-4014-8BB7-C838EA8E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85" y="1008994"/>
            <a:ext cx="7458214" cy="12233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4101A6-5620-42F2-BFC6-8776259D2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85" y="425669"/>
            <a:ext cx="4229100" cy="457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5B005D-C814-426B-8733-2EB8627A1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98" y="2951110"/>
            <a:ext cx="5019675" cy="37719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61B43D7-72CB-4F91-B8EA-0C4BA9DB4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958" y="2951110"/>
            <a:ext cx="46577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3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D1943-A02B-43C5-BA91-F8F36629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Sintaxis - </a:t>
            </a:r>
            <a:r>
              <a:rPr lang="es-MX" dirty="0" err="1"/>
              <a:t>for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5B241-DB31-405D-A6ED-94FF1DD7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5061"/>
          </a:xfrm>
        </p:spPr>
        <p:txBody>
          <a:bodyPr/>
          <a:lstStyle/>
          <a:p>
            <a:pPr marL="0" indent="0">
              <a:buNone/>
            </a:pPr>
            <a:r>
              <a:rPr lang="es-MX" b="1" dirty="0" err="1">
                <a:solidFill>
                  <a:srgbClr val="FF0000"/>
                </a:solidFill>
              </a:rPr>
              <a:t>for</a:t>
            </a:r>
            <a:r>
              <a:rPr lang="es-MX" b="1" dirty="0">
                <a:solidFill>
                  <a:srgbClr val="FF0000"/>
                </a:solidFill>
              </a:rPr>
              <a:t> </a:t>
            </a:r>
            <a:r>
              <a:rPr lang="es-MX" dirty="0"/>
              <a:t>  variable   </a:t>
            </a:r>
            <a:r>
              <a:rPr lang="es-MX" b="1" dirty="0">
                <a:solidFill>
                  <a:srgbClr val="FF0000"/>
                </a:solidFill>
              </a:rPr>
              <a:t>in</a:t>
            </a:r>
            <a:r>
              <a:rPr lang="es-MX" dirty="0"/>
              <a:t>   elemento a recorrer</a:t>
            </a:r>
            <a:r>
              <a:rPr lang="es-MX" b="1" dirty="0">
                <a:solidFill>
                  <a:srgbClr val="FF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s-MX" dirty="0"/>
              <a:t>    Cuerpo del buble o ciclo </a:t>
            </a:r>
            <a:r>
              <a:rPr lang="es-MX" dirty="0" err="1"/>
              <a:t>for</a:t>
            </a:r>
            <a:endParaRPr lang="es-MX" dirty="0"/>
          </a:p>
          <a:p>
            <a:endParaRPr lang="es-MX" dirty="0"/>
          </a:p>
          <a:p>
            <a:r>
              <a:rPr lang="es-MX" dirty="0"/>
              <a:t>Variable = iteración o variable de control, por convención se describe con letra i</a:t>
            </a:r>
          </a:p>
          <a:p>
            <a:r>
              <a:rPr lang="es-MX" dirty="0"/>
              <a:t>Elemento a recorrer = texto, lista o tuplas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4202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75FC5D3-BDD1-428E-8494-74990FEDA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9440"/>
            <a:ext cx="4892237" cy="25723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1EE36F-194A-442F-BEBD-C3874E58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402" y="3693236"/>
            <a:ext cx="4456538" cy="23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9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2B8BFD9-7D17-4D40-A91B-911B0909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8" y="472492"/>
            <a:ext cx="5537531" cy="26901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39B7E59-8813-4599-94B6-58C6827F8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695" y="3859154"/>
            <a:ext cx="4085271" cy="19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4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DF8716C-75B8-441B-AE3E-78FEC2E9C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56" y="638655"/>
            <a:ext cx="4994159" cy="28837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919F22-F060-4ADC-BF0B-8612DE968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765" y="3837133"/>
            <a:ext cx="4569847" cy="254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4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D7BE1-F11C-42D6-BDD2-4C837B47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09" y="1557177"/>
            <a:ext cx="10515600" cy="1739696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Escribir un programa, que revise que el correo electrónico sea valido, para este ejemplo debemos validar que el correo contenga el carácter “@”.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2236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76F6DCF-B52F-42D4-9C67-A835C8C87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98" y="269977"/>
            <a:ext cx="6349942" cy="379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8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C688C71-ABDA-4F14-A558-A3131796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55" y="792933"/>
            <a:ext cx="6151289" cy="13378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33F0F47-F963-4501-946A-8F753B14C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75" y="3429000"/>
            <a:ext cx="4533679" cy="207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4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68</Words>
  <Application>Microsoft Office PowerPoint</Application>
  <PresentationFormat>Panorámica</PresentationFormat>
  <Paragraphs>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Ciclo For</vt:lpstr>
      <vt:lpstr>Presentación de PowerPoint</vt:lpstr>
      <vt:lpstr>Sintaxis - for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For - While</dc:title>
  <dc:creator>Oliva Pérez Cristian (Contratista-Casa Matriz)</dc:creator>
  <cp:lastModifiedBy>HUGO . NAVARRETE NAVARRETE</cp:lastModifiedBy>
  <cp:revision>20</cp:revision>
  <dcterms:created xsi:type="dcterms:W3CDTF">2020-05-21T14:39:41Z</dcterms:created>
  <dcterms:modified xsi:type="dcterms:W3CDTF">2022-06-02T16:36:52Z</dcterms:modified>
</cp:coreProperties>
</file>