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AD2AF-E8A8-4D42-8304-DF112A479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D0246F-49A2-4123-B4D1-A70976780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F295D-A714-4339-A4DF-2AB1A42B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62BD3-161C-41A1-8687-4CE87914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A0C2D-9956-470E-AF25-A77DBD0F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692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5D13-BCDD-458B-81B3-638B9D9B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AFB829-9E9E-412E-ABC7-23158B45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FD3CC-8B2E-46B8-BF6F-BB304503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6D8FF-69C0-45EF-980A-A4C4C9A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EC748-922D-4FA8-9DE6-FD4689DB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364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AD8B9B-3BA8-49AB-8AE8-B1414EED0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87C352-4BEA-4E83-9B4F-DA29296C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E4399-73E5-4066-8AF7-17A3128B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2A489-01B2-45C9-842F-10BFD60B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40D00E-E96A-4584-B2F8-E41F20F1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33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87A4-CD40-445B-9591-E6308210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B02AA-6374-49D9-A9BB-AE13753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E3D98-4B49-4AAB-8F4C-00FA0F4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00352-41E8-421C-8F63-748CA589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84426-2409-499B-8990-AE7DDB93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96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6ECA0-949F-4F5B-B466-FD5356C4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64E8F-A428-4E1C-B06D-757C89BB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CFA6E-B22B-4D5D-B98F-18032D15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E93CF-42CE-4740-B547-559BA9D4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D7613-91E5-4EF8-93E9-8109F8CE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05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5A19C-3509-47BB-9039-D0C87D3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87960-A5E9-4873-AB52-CC914E93B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2C9B9F-405A-4E5B-A088-BB2EBFA2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477190-546A-4413-B5F9-D55ED04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AD1860-C6BE-41C1-A112-9E8FE58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7D8F50-2901-4758-969D-D67E9C0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859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38E8F-9562-47C5-9D42-6E0C7893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08C11-BC82-45BA-A090-D4B81597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F2C218-7781-468C-88E8-E433E364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2E3DA5-BD7C-41CF-BA15-CEB3E0B2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047155-2681-4039-84BC-E286D2D41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5C4577-C261-4BB4-8311-16788522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299FF5-F3EE-4924-BA5D-58BAEC36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58D252-90CD-4319-9A08-C5A538D8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65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A0FD-8D01-4E6B-A0A9-D9FD302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43A9BC-33E1-49D0-923C-52CFB2B0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2CB471-C964-4C78-924F-20F8C206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7FCC02-2328-410D-9E2E-50370AA7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44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C40AC1-3CA0-481D-89A8-D287E80D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52B12C-E900-4BCC-B412-1DFDE07B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D93A2-EEAC-4799-9B42-D4823B51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6017-F2B9-45F0-8400-403B4CD8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B9FBD-49FB-468F-B7E0-76996688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361390-C152-446E-82E7-1414C433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3BA71D-1DF5-4E5F-BE1A-1D2D8D5E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C47AE6-3019-4A6B-89A1-655378CB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FCC04C-8B2B-4E94-A924-EAAD29C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8E40-4DA1-45CB-84CF-F31FEF1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7C3E8A-8250-42A2-B3B4-2F76C5CC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1F552B-DDAE-49DB-946C-EC9258F5B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F6EE-49F7-4E4C-BA48-E714A0A5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7B60EA-D417-43C9-A206-7110C0B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08B48-0FAB-49E3-8A04-657395EB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05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84E613-FDA0-41CB-86C2-EBF1F4A4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D05F59-7711-4CA3-82C3-D4942E30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03C99-5768-4F85-864D-B185ABA2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6BAD-FA97-4E8C-A15A-CE7007F1417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85301-EFD7-4B64-A464-7EB10138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964A4-BD1F-4656-AA06-1203D6EE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1A79-9128-4610-9B1E-F5FA9EF3E7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1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2DC0-D20F-4D6E-9380-D0B14AD2F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Ciclo </a:t>
            </a:r>
            <a:r>
              <a:rPr lang="es-MX" dirty="0" err="1"/>
              <a:t>While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AB5A7-35A7-4137-91BD-6D924990F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8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9A3782C-41C6-403A-9C82-227C45E3B5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400" dirty="0"/>
              <a:t>Sintaxis - </a:t>
            </a:r>
            <a:r>
              <a:rPr lang="es-MX" sz="4400" dirty="0" err="1"/>
              <a:t>While</a:t>
            </a:r>
            <a:endParaRPr lang="es-CL" sz="4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404E65-F2E6-4DF9-B47A-3AD09C46EB3D}"/>
              </a:ext>
            </a:extLst>
          </p:cNvPr>
          <p:cNvSpPr txBox="1">
            <a:spLocks/>
          </p:cNvSpPr>
          <p:nvPr/>
        </p:nvSpPr>
        <p:spPr>
          <a:xfrm>
            <a:off x="838200" y="2169574"/>
            <a:ext cx="10515600" cy="293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 err="1">
                <a:solidFill>
                  <a:srgbClr val="FF0000"/>
                </a:solidFill>
              </a:rPr>
              <a:t>while</a:t>
            </a:r>
            <a:r>
              <a:rPr lang="es-MX" b="1" dirty="0">
                <a:solidFill>
                  <a:srgbClr val="FF0000"/>
                </a:solidFill>
              </a:rPr>
              <a:t>  </a:t>
            </a:r>
            <a:r>
              <a:rPr lang="es-MX" dirty="0"/>
              <a:t>condición</a:t>
            </a:r>
            <a:r>
              <a:rPr lang="es-MX" b="1" dirty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s-MX" b="1" dirty="0">
                <a:solidFill>
                  <a:srgbClr val="FF0000"/>
                </a:solidFill>
              </a:rPr>
              <a:t>	</a:t>
            </a:r>
            <a:r>
              <a:rPr lang="es-MX" dirty="0"/>
              <a:t>Cuerpo del buble o ciclo </a:t>
            </a:r>
            <a:r>
              <a:rPr lang="es-MX" dirty="0" err="1"/>
              <a:t>while</a:t>
            </a:r>
            <a:endParaRPr lang="es-MX" dirty="0"/>
          </a:p>
          <a:p>
            <a:pPr algn="l"/>
            <a:endParaRPr lang="es-MX" dirty="0"/>
          </a:p>
          <a:p>
            <a:pPr algn="l"/>
            <a:r>
              <a:rPr lang="es-MX" dirty="0"/>
              <a:t>condición = mientras la comparación sea verdadera se realizara el cuerpo del ciclo constantemente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36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7177AC-48A9-4A32-B991-0E98E84E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4" y="681037"/>
            <a:ext cx="7367762" cy="31601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E24541-75F4-484E-AD12-16912630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883" y="3429000"/>
            <a:ext cx="2960859" cy="31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E37A81-8A67-49FF-8410-F957166C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" y="768117"/>
            <a:ext cx="8430107" cy="23525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26D8AC-40F5-465B-9EBE-EDD1FF69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8" y="4623557"/>
            <a:ext cx="4972809" cy="9367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A46548-7031-47E6-A860-460BD3DB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86" y="4623557"/>
            <a:ext cx="6449890" cy="9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B88CD7-DAA5-4687-92FA-4F40C5E6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8" y="707121"/>
            <a:ext cx="7649100" cy="21786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492B28-509F-47FA-9CBB-13E0829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0" y="3535304"/>
            <a:ext cx="6843756" cy="2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3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Ciclo While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While</dc:title>
  <dc:creator>Oliva Pérez Cristian (Contratista-Casa Matriz)</dc:creator>
  <cp:lastModifiedBy>cristian perez</cp:lastModifiedBy>
  <cp:revision>21</cp:revision>
  <dcterms:created xsi:type="dcterms:W3CDTF">2020-05-21T21:44:28Z</dcterms:created>
  <dcterms:modified xsi:type="dcterms:W3CDTF">2022-04-27T15:53:13Z</dcterms:modified>
</cp:coreProperties>
</file>