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AA2DB-DE98-480E-AB77-65A46770E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CDDB26-8F57-45C8-90C7-A20C6C38B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52E0B2-810E-4E8E-A4FE-699C1DFC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71-1F5A-4182-A0CC-E71B162D62AE}" type="datetimeFigureOut">
              <a:rPr lang="es-CL" smtClean="0"/>
              <a:t>04-06-2020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62FA59-E890-4F98-99E2-B6A3CC6B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465A8B-D5AE-4826-855F-C4766D07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B548-2A1A-47C6-859B-10D34E94CA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272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3AF94-27ED-46C6-8E82-28778F44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34C4F3-544B-4D55-8490-6D311271B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581988-D251-4668-AA65-1A1E5F5F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71-1F5A-4182-A0CC-E71B162D62AE}" type="datetimeFigureOut">
              <a:rPr lang="es-CL" smtClean="0"/>
              <a:t>04-06-2020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4BC855-FFFE-4808-AFAA-C3865817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38F457-F4F9-406A-9671-8228D9B9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B548-2A1A-47C6-859B-10D34E94CA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71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90A961-746E-4EC3-B3AF-47598B462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FFE5F3-6D0A-43BD-86E9-0012E1F53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E7D7AE-4944-4CC7-8039-005E08AD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71-1F5A-4182-A0CC-E71B162D62AE}" type="datetimeFigureOut">
              <a:rPr lang="es-CL" smtClean="0"/>
              <a:t>04-06-2020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839D29-9130-4477-A0E9-3F3BE3B4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A390F9-E6E3-4326-9B13-48A4F81A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B548-2A1A-47C6-859B-10D34E94CA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987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E9FAD-9190-42DA-B184-93AB6A7F9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4D2E1D-8E73-44ED-8BF5-C3D7FB12B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8575AF-19E8-4D6F-ACA8-34788142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71-1F5A-4182-A0CC-E71B162D62AE}" type="datetimeFigureOut">
              <a:rPr lang="es-CL" smtClean="0"/>
              <a:t>04-06-2020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994CA0-EC2F-4234-853E-04D230C1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164784-BDE2-4978-8039-285C5709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B548-2A1A-47C6-859B-10D34E94CA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15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0705-DA7A-4341-A7FF-B8530AE8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8B328C-A5FC-42B0-B389-303F40855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561091-E130-44DC-994B-FE0FDA95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71-1F5A-4182-A0CC-E71B162D62AE}" type="datetimeFigureOut">
              <a:rPr lang="es-CL" smtClean="0"/>
              <a:t>04-06-2020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EC2F68-77C0-4E00-8676-5EC40D16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0439C1-7B02-4DD7-A09C-6A7EA5CE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B548-2A1A-47C6-859B-10D34E94CA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206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92036-88B8-407D-89BB-0C5A2CCE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5EC61E-C43E-4C4D-978A-F53B6AA01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D4378B-E8D9-41B0-AE50-A25E7D731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5A751C-297D-4A97-892F-03BCB7C8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71-1F5A-4182-A0CC-E71B162D62AE}" type="datetimeFigureOut">
              <a:rPr lang="es-CL" smtClean="0"/>
              <a:t>04-06-2020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9DB906-D03F-4813-A2D4-1B21A18D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1A23F9-D310-4911-B3CF-8BCBF1A3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B548-2A1A-47C6-859B-10D34E94CA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537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B5C99-D53A-4E12-9708-26C211ABC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7A7D20-098B-4A3A-874B-0B87CDA22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298B1C-4E20-47A6-9FA8-AE57D2CF2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446B69-3BD7-4F8B-999F-711DB45A1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0C2689-17D1-4E92-A695-42A2A60DD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A3FC82-74B6-44A3-B368-CF199D9A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71-1F5A-4182-A0CC-E71B162D62AE}" type="datetimeFigureOut">
              <a:rPr lang="es-CL" smtClean="0"/>
              <a:t>04-06-2020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AB3BB0-BC35-4DB3-BB4E-436950CF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B4E1E7-1307-464B-8195-BD40E5AD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B548-2A1A-47C6-859B-10D34E94CA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317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BACAE-A942-4CF1-B0A0-44D7745A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D0C37D-A2ED-4A11-B370-51945634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71-1F5A-4182-A0CC-E71B162D62AE}" type="datetimeFigureOut">
              <a:rPr lang="es-CL" smtClean="0"/>
              <a:t>04-06-2020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D22E-3762-4261-B0AB-30BBC920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819283-D387-4BA0-A82E-BB3E94A1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B548-2A1A-47C6-859B-10D34E94CA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110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690AE6E-B16A-44A8-88F6-72677C88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71-1F5A-4182-A0CC-E71B162D62AE}" type="datetimeFigureOut">
              <a:rPr lang="es-CL" smtClean="0"/>
              <a:t>04-06-2020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45B486-585D-420D-BEF1-A107B8CA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C81BB6-6475-4C92-BD3E-85101103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B548-2A1A-47C6-859B-10D34E94CA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964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6D6D5-8153-49DD-8C9A-51DC01FF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F67A21-933C-4CE4-9E1A-607A3D84A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7B2BF2-2C56-48EA-B5FA-7E9C77812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3CABE5-18D0-4672-917D-5E4F6470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71-1F5A-4182-A0CC-E71B162D62AE}" type="datetimeFigureOut">
              <a:rPr lang="es-CL" smtClean="0"/>
              <a:t>04-06-2020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7E34F9-7518-48A4-8655-AE881CC5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63AB3D-7A26-405F-9E25-9D461286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B548-2A1A-47C6-859B-10D34E94CA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389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BF151-0A52-423B-943E-118B77C5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3FF153-8CC8-4DE2-ADBB-8F7CD9C37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3CB316-7454-4810-8A3A-DD31915BB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2DA174-5A7B-4AA8-8F6D-379CD4BC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971-1F5A-4182-A0CC-E71B162D62AE}" type="datetimeFigureOut">
              <a:rPr lang="es-CL" smtClean="0"/>
              <a:t>04-06-2020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858F10-8EAF-4183-88E9-F7C168FB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F1597C-D317-4802-B789-C6701ECA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B548-2A1A-47C6-859B-10D34E94CA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749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E0470A-3C53-4EA3-917D-5FC3126A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E9190F-CD16-4714-A208-42630CC8F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E9D013-5E31-4AB8-9511-2BFDE1D42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2971-1F5A-4182-A0CC-E71B162D62AE}" type="datetimeFigureOut">
              <a:rPr lang="es-CL" smtClean="0"/>
              <a:t>04-06-2020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8B7608-A1AE-422D-A7C8-C33507787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C61E19-90DB-41C8-A49F-D51611E70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6B548-2A1A-47C6-859B-10D34E94CA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604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BB5FF-A991-4980-8812-DB063350A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Ejercicio Python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93F39C-3923-4F82-8181-7F4AB562DA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292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2BB91-68C9-4AB3-8529-55C00FEB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Menu</a:t>
            </a:r>
            <a:r>
              <a:rPr lang="es-MX" dirty="0"/>
              <a:t> Restaurante de Hamburguesas</a:t>
            </a:r>
            <a:br>
              <a:rPr lang="es-MX" dirty="0"/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3C43E4-BF95-48D2-AF2A-927743BDC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271"/>
            <a:ext cx="10515600" cy="521447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Hamburguesa sola			1.000</a:t>
            </a:r>
          </a:p>
          <a:p>
            <a:pPr marL="0" indent="0">
              <a:buNone/>
            </a:pPr>
            <a:r>
              <a:rPr lang="es-MX" dirty="0"/>
              <a:t>Hamburguesa Queso		1.500</a:t>
            </a:r>
          </a:p>
          <a:p>
            <a:pPr marL="0" indent="0">
              <a:buNone/>
            </a:pPr>
            <a:r>
              <a:rPr lang="es-MX" dirty="0"/>
              <a:t>Hamburguesa Doble		2.500</a:t>
            </a:r>
          </a:p>
          <a:p>
            <a:pPr marL="0" indent="0">
              <a:buNone/>
            </a:pPr>
            <a:r>
              <a:rPr lang="es-MX" dirty="0"/>
              <a:t>Papas Fritas (porción)		1.000</a:t>
            </a:r>
          </a:p>
          <a:p>
            <a:pPr marL="0" indent="0">
              <a:buNone/>
            </a:pPr>
            <a:r>
              <a:rPr lang="es-MX" dirty="0"/>
              <a:t>Bebida				600</a:t>
            </a:r>
          </a:p>
          <a:p>
            <a:pPr marL="0" indent="0">
              <a:buNone/>
            </a:pPr>
            <a:r>
              <a:rPr lang="es-MX" dirty="0"/>
              <a:t>Café 					400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Escribir un programa que les la cantidad consumida de alimento y calcule e imprima el total de la cuenta.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2927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8F677AE-746F-4CDC-8E72-3029D066C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46" y="365125"/>
            <a:ext cx="8505825" cy="38004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0EF2851-5CA2-417A-8734-5DD58D226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08" y="4468637"/>
            <a:ext cx="6158852" cy="20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9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EACA1C1-8A88-4342-9A3B-B9FFEB4690C2}"/>
              </a:ext>
            </a:extLst>
          </p:cNvPr>
          <p:cNvSpPr txBox="1"/>
          <p:nvPr/>
        </p:nvSpPr>
        <p:spPr>
          <a:xfrm>
            <a:off x="570451" y="486561"/>
            <a:ext cx="343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Ejemplo de Menú, utilizando </a:t>
            </a:r>
            <a:r>
              <a:rPr lang="es-MX" dirty="0" err="1"/>
              <a:t>while</a:t>
            </a:r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513CEA7-477C-4E26-A982-494293EDB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606" y="97175"/>
            <a:ext cx="4919619" cy="666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4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3F85E46-FAFD-48D5-B28B-A90E417E6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312" y="780481"/>
            <a:ext cx="5954655" cy="489321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295AF49-34B3-475B-866D-98E7DE896801}"/>
              </a:ext>
            </a:extLst>
          </p:cNvPr>
          <p:cNvSpPr txBox="1"/>
          <p:nvPr/>
        </p:nvSpPr>
        <p:spPr>
          <a:xfrm>
            <a:off x="427838" y="780481"/>
            <a:ext cx="383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Ejemplo de Menú utilizando Sub Menú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9888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311488C-0805-42AB-9966-8987D8F05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970" y="99619"/>
            <a:ext cx="6739473" cy="665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7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55CB0C3-7478-43BC-8FF5-87E98462B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29" y="0"/>
            <a:ext cx="5330464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E4AB873-53EA-431E-ADA8-19BBFE674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846" y="0"/>
            <a:ext cx="5786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93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76</Words>
  <Application>Microsoft Office PowerPoint</Application>
  <PresentationFormat>Panorámica</PresentationFormat>
  <Paragraphs>12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Ejercicio Python</vt:lpstr>
      <vt:lpstr>Menu Restaurante de Hamburguesas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Python</dc:title>
  <dc:creator>Oliva Pérez Cristian (Contratista-Casa Matriz)</dc:creator>
  <cp:lastModifiedBy>Oliva Pérez Cristian (Contratista-Casa Matriz)</cp:lastModifiedBy>
  <cp:revision>15</cp:revision>
  <dcterms:created xsi:type="dcterms:W3CDTF">2020-06-04T22:18:07Z</dcterms:created>
  <dcterms:modified xsi:type="dcterms:W3CDTF">2020-06-05T17:38:24Z</dcterms:modified>
</cp:coreProperties>
</file>