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41A2-419E-4C0F-BF4B-6000207FB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EC57F-3504-415B-8AFF-C809386E6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1289F-5215-4C2B-90D2-5FC12953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2AD49-9207-485F-9907-B94CCA75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D8DCB-20DA-480E-80D0-65FAA92E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527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20F72-1988-466E-97EF-85D0D2FF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27BC3A-39F1-42EE-BA4C-9B31EE7CC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F5C08-C733-40F5-A2CC-959AAE15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E05BB-E717-4606-B359-BFB0EA99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25647-2EF4-49E8-9AE1-05CFCC85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72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4BAE3-FFE5-4F1D-831E-19BF20255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93D2F-14D7-472B-BD27-FD0F3B75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B5397-D05C-46E3-9B70-8A8702CB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36D1E-DB51-4966-883B-38209E19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509E7-5668-4764-9EB8-ABE4A8BE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603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4F1EB-3446-4D59-B0F6-B62F43C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F0599-BFC5-40BC-821F-1BA2ABAE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4ABB0-8234-4B5F-9DA1-46E26F9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385B5-B137-4D57-BBBC-ABD4C46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D7632-A242-47A2-B0BA-AB385859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7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8248-EBED-44EA-8EA9-EE438EB8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EB348-53CA-4151-AEFC-0FCCB20D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4D3F0-CC85-4697-927E-CE3C27B6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84EFA-165C-4358-AE96-8BC2E83B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F488E-4D27-498C-854E-932FBA67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33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C720-2755-4A31-8E98-1944DB4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5CBD-DE1F-4D25-B704-C5E30D3B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3E381-3AFD-407A-93E4-406F18F08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4200E-053B-48DE-AB2E-435B8CA1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B6B2BF-C872-42CD-A674-D20820DF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11EF4-28E8-4362-B15D-F575327B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24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B6EE5-36EF-4996-BF3A-6D7E5055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A06026-5039-4C97-898F-B3FB9122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B27AE-C72E-4DB6-B09A-48B2ADC8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E04358-A508-435E-BC9F-A8093F33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012643-55C4-4F27-AAEE-A8BA409B5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1D040C-F104-47B2-95DC-4282F0D6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957594-0019-446E-9704-8436A523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520E8F-25A4-401B-9D86-9A8C57B6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5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4A84A-FBA6-4B82-9096-311E5C5E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457F94-69C9-4DB5-8348-623B6652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6E90EA-3B24-44D4-92FC-7F801ABF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B9E8C9-DD97-4996-9B61-3DC4F781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5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66BD3B-A147-4F1E-AFF7-55EA72B0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8BED5E-8E0A-4491-9D1C-5BE13293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84B05A-64F7-444F-8E27-D4AB0D62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D45D-9DB4-4771-AABB-8430263D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8BE52-44C0-4E57-B249-AE7D792D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D357A0-AC91-4105-9DC4-94140748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E983A-D5C8-408B-A49B-85DFBA7B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292E6-3579-44CA-A65F-693C17A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3BC12-C3A1-4648-B3F0-881509B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5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16A1-D92C-4D0C-87FB-EEC97F56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E72AA9-15CF-48BD-B1F3-1ADD5FAD3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A8465-0961-42DD-A39A-035F168C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ECB8B-D47E-4773-B7C1-1B78F23B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C66CCF-B2B3-40AB-889F-EB4B543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72FD4A-2634-472A-A0C0-7ABDD09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830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07B11A-8D85-4401-BBBF-A1C51A13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099FB-6C9F-4988-BB0C-A1ED5C45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87ABB-4B9C-4A04-8C9F-488B61080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9151-3B6B-4ED7-A6B4-AD150CBD7F91}" type="datetimeFigureOut">
              <a:rPr lang="es-CL" smtClean="0"/>
              <a:t>06-05-2020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2E6B84-C9E8-4D32-BA2B-97808B39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085D9-FB68-47F7-8658-873633BC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003C-FBA4-4A85-A30C-67D624C437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0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84B3D-16C0-49BA-97DE-CF6D6555C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Ejercicios Python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EC063-CA50-4E9A-A9CA-3A881B22C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459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B38051-3CDF-4664-A281-F1093D95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791253"/>
            <a:ext cx="11687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7CD799-0831-454A-A0CE-16414846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58" y="2103059"/>
            <a:ext cx="9118873" cy="21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F48BB3-4F9F-4CE3-8E1A-FE9684DC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4" y="1744619"/>
            <a:ext cx="10925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F2ED62-05DB-483E-8730-9A3435E4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04" y="1690688"/>
            <a:ext cx="7518764" cy="35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6412C7-BF5E-4427-A239-5C989C97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0" y="1630654"/>
            <a:ext cx="109251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2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BF532-E37D-4E12-91FB-4CCAFA29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5" y="2124162"/>
            <a:ext cx="10724972" cy="22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573BA4-BA13-4976-A79F-ABBB0754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7" y="717259"/>
            <a:ext cx="11029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CD6799-99CC-4BE3-B428-2BA8FA22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3" y="321339"/>
            <a:ext cx="7911386" cy="62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7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Ejercicios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Python</dc:title>
  <dc:creator>Oliva Pérez Cristian (Contratista-Casa Matriz)</dc:creator>
  <cp:lastModifiedBy>Oliva Pérez Cristian (Contratista-Casa Matriz)</cp:lastModifiedBy>
  <cp:revision>6</cp:revision>
  <dcterms:created xsi:type="dcterms:W3CDTF">2020-05-06T15:11:29Z</dcterms:created>
  <dcterms:modified xsi:type="dcterms:W3CDTF">2020-05-06T18:12:43Z</dcterms:modified>
</cp:coreProperties>
</file>