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E94E2-48C0-4D45-B518-D5374BCE4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091E9-CF6F-4713-BE74-596C6D5C1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DA2571-73FB-481D-B880-FF6C52CD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539D4-CEC7-4BFE-94C8-2307759B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F7800-A399-4EA1-97DC-D5EE1C86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116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225B8-E8C3-4D85-AD44-E2CEFFC3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9721D1-C1B5-42A1-BBC0-357D81DAA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ACA5B-DADC-41CE-A289-5D434672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0902B9-1BA2-4DBC-9653-6DF24874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BD269-A95E-489A-AEE8-E0EDF990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09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BF5C62-49C6-4F2F-AF1F-BAD81D3A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6B8665-0C94-4F93-99C1-19DA55D7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B24521-970C-46F9-A70B-FF02D4D0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3B18A-0038-432E-8DF3-31A6DC7C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2272A-C10F-45F7-A987-357EC424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244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2BCAF-EDC4-4230-9897-481AF62C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EFAF7-A3A5-48D1-A188-60F5B08B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8EC9D-8A4D-432F-9D5C-3D36972E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772C97-29DD-47C8-9F4B-A70E2C6F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DA096-7484-4A38-90EE-D7BEEFE2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704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E096B-9271-4524-972B-009ACEE0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017D55-3787-4005-BB00-7BCA32EF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75562D-D99C-44D0-89D1-C2F0E703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038F6F-B1D8-4345-9819-F1F283BE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932ADF-238B-43A7-A395-37ADBFEB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917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4084-AE67-437D-94B8-2AE4D2C2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8FEC17-033E-4D7D-8D64-F1926C48A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7D0AF5-34EA-48B2-AF7F-A99B8C858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C3FD6B-3E1B-4CDE-A393-E991E95A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49D5F5-46AB-43D3-9AE6-CD94E9E2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4D3AA2-EC81-4A76-A207-BDAE7073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602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BF514-5BF2-4BCC-AAB2-63D2060F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AE8FD-8ECA-4BB2-9E3F-3EA29365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5024D-4710-4F55-9DD8-6A8C7BD1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47CAC7-4546-4B29-907A-4CCD8D039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0AAD34-7188-49F1-B186-B983801F9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7CA8C6-D0F2-41E4-94BC-94617493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2749A4-BBEB-4D2D-BB06-BB930895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769D1D-887E-4F73-BD69-E5D1A855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190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89AB-A5E1-44B4-BF8C-1A7E0116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5FC881-E184-40FC-9427-96AE6C2F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E56ADE-D404-41AD-B80F-7A27C80C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F721EF-04D2-47BD-BAE2-87A315BE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14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D1C15C-6484-4ECA-B463-39708218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4C14-2BE4-4428-9EBF-F8CBED1D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F58164-B85A-4ADE-BAA7-DB0CCDA4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20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B5945-78DB-4F8E-899E-B5771B96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0AD10-96D9-4BDB-815A-94F45FA2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1DEB35-6691-4642-ACFF-C76B7AB3C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DCA511-0BFD-422C-90C4-782B0E0E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68140F-0B6B-4456-92F4-26C7B113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E85FA9-830A-4361-9875-57106CBE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94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D0CE7-D36E-43F1-9EDA-CA2E39EB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2FFB50-E298-4F5A-80AE-04BB32AEC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D04273-D256-423F-BA2A-D7EE54C6E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701017-A2F3-4FCE-AD50-1BB980B8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AEA10A-577A-49CA-8A84-CF1F4DCF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DC7F83-9367-413D-B656-2BDCA60D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18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F0B36A-EDB8-4DC8-A03F-C79C75FE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2744ED-ABF6-4A01-962B-3513DF81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6D4FB-3891-4DF4-9541-996007BD4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6407-B8C0-43FB-B167-856F3E7D0C73}" type="datetimeFigureOut">
              <a:rPr lang="es-CL" smtClean="0"/>
              <a:t>15-05-2020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EBE8D9-6A4C-483C-AC51-890D6240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D20C0-0FCA-4A23-AE9C-25B7B984E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086AD-7131-4B36-9DBD-29DA7AFF11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1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D993E-EC42-47CB-8C37-350BC6714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Ejercicios de Ciclos o Bucles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B96C11-0AE7-4130-AB8A-1CE60F626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870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4731413-FCE5-4999-9F32-F816BAED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86" y="2554447"/>
            <a:ext cx="10676828" cy="58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4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594612-BCB0-4136-82E9-3F6F1F08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3" y="527152"/>
            <a:ext cx="7064069" cy="24425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239147-D625-4B59-BA23-CCA0851C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56" y="4051883"/>
            <a:ext cx="4652395" cy="20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0922AF-38EF-4307-A97E-2C103E5F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539"/>
            <a:ext cx="10125573" cy="5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3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67FB3-2E64-486B-B0CB-D1C766A8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31" y="460083"/>
            <a:ext cx="7164447" cy="18133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B7AF58-C008-4C22-B510-6CB54BFF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758" y="2885463"/>
            <a:ext cx="4131753" cy="33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7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A09F50-8FFC-488F-884F-F5B0FEDB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7" y="2426559"/>
            <a:ext cx="10065518" cy="68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BFD5EE-3179-4993-B7F4-880AE634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6" y="712628"/>
            <a:ext cx="8179561" cy="20809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62FD99-778B-4B13-A1D7-4FFB5BD2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12" y="3345372"/>
            <a:ext cx="4582802" cy="30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0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F7D93E3-7A6F-429C-BE8A-C3463B020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48" y="2717334"/>
            <a:ext cx="10499327" cy="6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3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36A0EF-1584-40BA-ADD1-E346175E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0" y="563853"/>
            <a:ext cx="7825580" cy="26910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7B34F6-BA0F-40AA-BFD8-40A1AFC6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5" y="3672106"/>
            <a:ext cx="4778828" cy="24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5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9ED98CE-AC25-49E4-9727-77B8BD40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66" y="2396149"/>
            <a:ext cx="11610372" cy="9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4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448922F-0133-41D8-9C55-0F65982C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1" y="626159"/>
            <a:ext cx="9974054" cy="25281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56864B-A682-4C89-A4A5-52C201F25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73" y="4573441"/>
            <a:ext cx="7824046" cy="12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41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</Words>
  <Application>Microsoft Office PowerPoint</Application>
  <PresentationFormat>Panorámica</PresentationFormat>
  <Paragraphs>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Ejercicios de Ciclos o Bucles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de Ciclos o Bucles</dc:title>
  <dc:creator>Oliva Pérez Cristian (Contratista-Casa Matriz)</dc:creator>
  <cp:lastModifiedBy>Oliva Pérez Cristian (Contratista-Casa Matriz)</cp:lastModifiedBy>
  <cp:revision>12</cp:revision>
  <dcterms:created xsi:type="dcterms:W3CDTF">2020-05-14T16:40:46Z</dcterms:created>
  <dcterms:modified xsi:type="dcterms:W3CDTF">2020-05-16T03:08:39Z</dcterms:modified>
</cp:coreProperties>
</file>