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5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3B11E-DEAA-41E0-A50F-CCBFB8C37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442CFC-0F35-494D-AD34-7B6E4CC3E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5B06C-2965-4A8F-88E2-C218120A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0345-65F9-4606-8428-AE7B10341F1F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4F286A-6990-4B44-99C3-337CFE5B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E10951-4FFE-4404-965B-25CEB926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9B84-A1F6-4C5F-8669-8D06FDCD32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800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EDF4F-C081-41E3-A921-658C37B4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6A16F3-DBB1-49E8-9340-8A1C2559E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D2700-EC69-4476-8F75-5D814F6B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0345-65F9-4606-8428-AE7B10341F1F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332819-36BC-4AAE-900D-1AE8AAA6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9F990-9D46-4A8C-AAC2-388BBB86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9B84-A1F6-4C5F-8669-8D06FDCD32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598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4498F3-146E-4EF2-9FC9-336A6B690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847E07-2292-4F67-8A9D-232BA9C77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6738A-79F0-4D3A-877E-81E9F589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0345-65F9-4606-8428-AE7B10341F1F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C7B8C1-6346-4FEE-8B97-00791E1D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E93BC1-F1DC-4AD8-BD1A-968F0ACD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9B84-A1F6-4C5F-8669-8D06FDCD32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846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988A2-2D55-4AD3-AB71-93D14306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10300-8760-4202-BE14-B0AB1EE49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68F297-B14D-4715-ACF0-882E79B0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0345-65F9-4606-8428-AE7B10341F1F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689DB-55E6-4E45-8676-A8D2FDE5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BB796-507D-4038-96A9-D46BEC5F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9B84-A1F6-4C5F-8669-8D06FDCD32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377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17975-9FE1-4641-B8E6-B9154735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1A2CAB-592F-4F19-93FA-244829F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03E166-42F1-4E70-9501-123E8520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0345-65F9-4606-8428-AE7B10341F1F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7D711-6C69-4EDF-8AD2-338686F6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CB58E0-A9E7-4CDE-9742-941BB56B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9B84-A1F6-4C5F-8669-8D06FDCD32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121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5E605-0AEA-48E9-9324-442A9FC7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1597F-95C6-4F2E-BDDA-CAA7CD093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CD0E3E-EC4E-4CB4-938B-25EA0A20E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10E587-5FBA-46BF-BD02-7CAF5D36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0345-65F9-4606-8428-AE7B10341F1F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D83893-191E-4EBE-A6F5-2102E10F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6F8B5A-754F-4D5E-A376-338EB400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9B84-A1F6-4C5F-8669-8D06FDCD32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357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8779-43ED-4114-8F74-2CA6CD14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CCE5A3-F652-4C9B-BD6C-483FA42A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9452A2-5CE7-4E49-8403-9CC1F4B4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1E3372-D276-4DDD-8DFD-AC903B3E5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456522-51A7-42AF-9333-01060CA0C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65CB8F-6A43-46C9-A53E-5F64203E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0345-65F9-4606-8428-AE7B10341F1F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2E05F6-0714-49EF-959B-46E58BFE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9697DF-BBA4-4DEE-A15B-736E2CB9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9B84-A1F6-4C5F-8669-8D06FDCD32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9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3EF60-93B0-467A-9337-24D45F08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7246A9-9574-4834-B8A9-EC61B8D2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0345-65F9-4606-8428-AE7B10341F1F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5CE7EE-AD2E-4403-8485-21DC35B8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61009F-2A0B-4080-A80D-DBACFB42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9B84-A1F6-4C5F-8669-8D06FDCD32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90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60E8F7-4EA3-43C4-B94B-BEF8EA3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0345-65F9-4606-8428-AE7B10341F1F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E06A03-3377-4477-8E8C-D28443D5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2CEEE2-3489-4F11-B347-CA4E8594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9B84-A1F6-4C5F-8669-8D06FDCD32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896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7D3FA-5004-4EE3-A70C-E34603CB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F4E58-C212-4555-8D2D-CF29F969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D79A4-9339-4DA2-AE3E-774612E0C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F6719F-AC6A-4543-86FC-5A62586F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0345-65F9-4606-8428-AE7B10341F1F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48B397-E93A-4673-A2A6-2F73EBEF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EB61FC-64E3-4ECC-B930-894D5167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9B84-A1F6-4C5F-8669-8D06FDCD32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72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66747-EF22-4A1C-A3CB-67A62D7D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AC1CF3-ABCD-4C53-81CB-967E3478E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DD2B2-9F79-4026-9732-51F97F9DE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E1BDDA-1EEF-4290-AB82-93AB1C98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0345-65F9-4606-8428-AE7B10341F1F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DDAD67-31EA-4FED-8E6F-29442EF2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FA4EF3-AFBB-4B8F-9EA8-BC0840AE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9B84-A1F6-4C5F-8669-8D06FDCD32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507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E08527-8F10-431D-A24E-F39D97FF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46BB2-071A-4B1D-AC35-00422D2B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BA87D-FED0-4265-97C0-9FDC5CE2E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D0345-65F9-4606-8428-AE7B10341F1F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0E8FD-3B39-4E61-8180-ECB9D540B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E63D21-DEFE-42C5-8F69-9114C282A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9B84-A1F6-4C5F-8669-8D06FDCD32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596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F6C7A-D4ED-44E2-894B-3BEC73A0C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try / </a:t>
            </a:r>
            <a:r>
              <a:rPr lang="es-MX" dirty="0" err="1"/>
              <a:t>except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27F980-3E96-4134-B1D9-F99E014C8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204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E7A06-19AC-4672-9627-9C5C3E97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 de try / </a:t>
            </a:r>
            <a:r>
              <a:rPr lang="es-MX" dirty="0" err="1"/>
              <a:t>except</a:t>
            </a:r>
            <a:r>
              <a:rPr lang="es-MX" dirty="0"/>
              <a:t>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81AB08-78EB-45B4-8590-AA7964A4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234"/>
            <a:ext cx="10515600" cy="3688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try = tratar – intentar</a:t>
            </a:r>
          </a:p>
          <a:p>
            <a:pPr marL="0" indent="0">
              <a:buNone/>
            </a:pPr>
            <a:r>
              <a:rPr lang="es-MX" dirty="0"/>
              <a:t>e</a:t>
            </a:r>
            <a:r>
              <a:rPr lang="es-MX"/>
              <a:t>xcept</a:t>
            </a:r>
            <a:r>
              <a:rPr lang="es-MX" dirty="0"/>
              <a:t> = excepción</a:t>
            </a:r>
          </a:p>
          <a:p>
            <a:pPr marL="0" indent="0">
              <a:buNone/>
            </a:pPr>
            <a:endParaRPr lang="es-MX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try:</a:t>
            </a:r>
          </a:p>
          <a:p>
            <a:pPr marL="0" indent="0">
              <a:buNone/>
            </a:pPr>
            <a:r>
              <a:rPr lang="es-MX" dirty="0"/>
              <a:t>	Instrucciones</a:t>
            </a:r>
          </a:p>
          <a:p>
            <a:pPr marL="0" indent="0">
              <a:buNone/>
            </a:pPr>
            <a:r>
              <a:rPr lang="es-MX" dirty="0" err="1">
                <a:solidFill>
                  <a:srgbClr val="FF0000"/>
                </a:solidFill>
              </a:rPr>
              <a:t>except</a:t>
            </a:r>
            <a:r>
              <a:rPr lang="es-MX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s-MX" dirty="0"/>
              <a:t>	Ejecutar en caso de error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705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2D42BCE-C1C9-42E4-89E7-100D4779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87" y="1160143"/>
            <a:ext cx="9185017" cy="12430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393162-4523-477F-9C94-7DDE0AA65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41" y="3938516"/>
            <a:ext cx="4434255" cy="8796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5E49C3B-3DD6-48CA-B106-CF0659663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482" y="5185850"/>
            <a:ext cx="8716056" cy="12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6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482057A-1ECC-4DC4-BA9B-4C514836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8" y="767276"/>
            <a:ext cx="9093837" cy="18915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6C96D57-C44A-4809-8DE6-B709D0BD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89" y="4113334"/>
            <a:ext cx="6464851" cy="11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6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ED11EA-B19F-49FF-B68E-A2077C30D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1" y="817904"/>
            <a:ext cx="8101569" cy="18549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00FA9B-5E15-49A9-A0FC-AA9404D2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1" y="4185139"/>
            <a:ext cx="6907298" cy="7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D46D05-F30E-4DB9-8688-E55E4ACF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25" y="954039"/>
            <a:ext cx="6841825" cy="15218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FD9BBF-B6D2-41D8-9ADD-D7AD1C893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987" y="3456109"/>
            <a:ext cx="7750025" cy="9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6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708F0C0-4393-4F4F-8D33-80ED2FE2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9" y="701186"/>
            <a:ext cx="9377298" cy="241011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5078DED-AF5D-4B64-AEB2-FD2F0A4BD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476" y="3624922"/>
            <a:ext cx="6806037" cy="24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6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8DD39-11CA-454F-9C31-8355B3D9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Excepciones de Python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7A989-698A-476D-95A3-740DF606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>
                <a:hlinkClick r:id="rId2"/>
              </a:rPr>
              <a:t>https://docs.python.org/3/library/exceptions.html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4792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46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try / except</vt:lpstr>
      <vt:lpstr>Sintaxis de try / except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Excepciones de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Oliva Pérez Cristian (Contratista-Casa Matriz)</dc:creator>
  <cp:lastModifiedBy>Oliva Pérez Cristian (Contratista-Casa Matriz)</cp:lastModifiedBy>
  <cp:revision>13</cp:revision>
  <dcterms:created xsi:type="dcterms:W3CDTF">2020-06-02T19:22:10Z</dcterms:created>
  <dcterms:modified xsi:type="dcterms:W3CDTF">2020-06-02T20:46:22Z</dcterms:modified>
</cp:coreProperties>
</file>