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119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5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24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3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330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791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7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57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26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38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2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F0B55-A366-4318-9293-B6E1E150114E}" type="datetimeFigureOut">
              <a:rPr lang="es-CO" smtClean="0"/>
              <a:t>07/04/2020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CAD7-CFDC-4568-B33D-6CFB3E0F2C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90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25321" y="0"/>
            <a:ext cx="1596981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8211" y="1319123"/>
            <a:ext cx="7932313" cy="4219754"/>
          </a:xfrm>
          <a:ln w="57150"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r>
              <a:rPr lang="es-CO" sz="4800" b="1" dirty="0"/>
              <a:t>CARACTERISTICAS GENERALES</a:t>
            </a:r>
            <a:br>
              <a:rPr lang="es-CO" sz="4800" b="1" dirty="0"/>
            </a:br>
            <a:r>
              <a:rPr lang="es-CO" sz="4800" b="1" dirty="0"/>
              <a:t/>
            </a:r>
            <a:br>
              <a:rPr lang="es-CO" sz="4800" b="1" dirty="0"/>
            </a:br>
            <a:r>
              <a:rPr lang="es-CO" sz="4800" b="1" dirty="0"/>
              <a:t>DEL </a:t>
            </a:r>
            <a:br>
              <a:rPr lang="es-CO" sz="4800" b="1" dirty="0"/>
            </a:br>
            <a:r>
              <a:rPr lang="es-CO" sz="4800" b="1" dirty="0"/>
              <a:t/>
            </a:r>
            <a:br>
              <a:rPr lang="es-CO" sz="4800" b="1" dirty="0"/>
            </a:br>
            <a:r>
              <a:rPr lang="es-CO" sz="4800" b="1" dirty="0"/>
              <a:t>PROCESO PRODUCTIVO</a:t>
            </a:r>
            <a:br>
              <a:rPr lang="es-CO" sz="4800" b="1" dirty="0"/>
            </a:br>
            <a:r>
              <a:rPr lang="es-CO" sz="4800" b="1" dirty="0"/>
              <a:t> </a:t>
            </a:r>
            <a:br>
              <a:rPr lang="es-CO" sz="4800" b="1" dirty="0"/>
            </a:br>
            <a:r>
              <a:rPr lang="es-CO" sz="4800" b="1" dirty="0"/>
              <a:t>ALLIANCE APPAREL  S.A.S.</a:t>
            </a:r>
          </a:p>
        </p:txBody>
      </p:sp>
    </p:spTree>
    <p:extLst>
      <p:ext uri="{BB962C8B-B14F-4D97-AF65-F5344CB8AC3E}">
        <p14:creationId xmlns:p14="http://schemas.microsoft.com/office/powerpoint/2010/main" val="148658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8260" y="303408"/>
            <a:ext cx="2833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u="sng" dirty="0" smtClean="0">
                <a:solidFill>
                  <a:srgbClr val="0070C0"/>
                </a:solidFill>
              </a:rPr>
              <a:t>HOJA DE LISTADO  DE PRENDAS</a:t>
            </a:r>
            <a:endParaRPr lang="es-CO" sz="2800" b="1" u="sng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38260" y="1886168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PRENDAS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252175" y="744896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CIERRES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52175" y="4733822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FAJON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252175" y="3404180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FORRO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252175" y="6059759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TELA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252175" y="2074538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HILO </a:t>
            </a:r>
          </a:p>
          <a:p>
            <a:pPr algn="ctr"/>
            <a:r>
              <a:rPr lang="es-CO" dirty="0" smtClean="0"/>
              <a:t>HILO  ELASTICO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50196" y="3396831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DJT – BJT - JGR</a:t>
            </a:r>
          </a:p>
        </p:txBody>
      </p:sp>
      <p:cxnSp>
        <p:nvCxnSpPr>
          <p:cNvPr id="13" name="Conector recto 12"/>
          <p:cNvCxnSpPr>
            <a:endCxn id="11" idx="0"/>
          </p:cNvCxnSpPr>
          <p:nvPr/>
        </p:nvCxnSpPr>
        <p:spPr>
          <a:xfrm>
            <a:off x="1291111" y="2587157"/>
            <a:ext cx="740533" cy="809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349879" y="4508699"/>
            <a:ext cx="15422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BOMBER</a:t>
            </a:r>
          </a:p>
          <a:p>
            <a:r>
              <a:rPr lang="es-CO" dirty="0" smtClean="0"/>
              <a:t>DANCE</a:t>
            </a:r>
          </a:p>
          <a:p>
            <a:r>
              <a:rPr lang="es-CO" dirty="0" smtClean="0"/>
              <a:t>HOODIE</a:t>
            </a:r>
          </a:p>
          <a:p>
            <a:r>
              <a:rPr lang="es-CO" dirty="0" smtClean="0"/>
              <a:t>LEGGINS</a:t>
            </a:r>
          </a:p>
          <a:p>
            <a:r>
              <a:rPr lang="es-CO" dirty="0" smtClean="0"/>
              <a:t>SHORT</a:t>
            </a:r>
          </a:p>
          <a:p>
            <a:r>
              <a:rPr lang="es-CO" dirty="0" smtClean="0"/>
              <a:t>BACKPACKS</a:t>
            </a:r>
          </a:p>
          <a:p>
            <a:r>
              <a:rPr lang="es-CO" dirty="0" smtClean="0"/>
              <a:t>JOGGER </a:t>
            </a:r>
            <a:endParaRPr lang="es-CO" dirty="0"/>
          </a:p>
        </p:txBody>
      </p:sp>
      <p:cxnSp>
        <p:nvCxnSpPr>
          <p:cNvPr id="16" name="Conector recto 15"/>
          <p:cNvCxnSpPr>
            <a:stCxn id="11" idx="2"/>
          </p:cNvCxnSpPr>
          <p:nvPr/>
        </p:nvCxnSpPr>
        <p:spPr>
          <a:xfrm>
            <a:off x="2031644" y="4105169"/>
            <a:ext cx="0" cy="14236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1661377" y="5528798"/>
            <a:ext cx="37026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3863662" y="1099065"/>
            <a:ext cx="38637" cy="5314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1" idx="3"/>
          </p:cNvCxnSpPr>
          <p:nvPr/>
        </p:nvCxnSpPr>
        <p:spPr>
          <a:xfrm>
            <a:off x="3313092" y="3751000"/>
            <a:ext cx="564521" cy="54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6" idx="1"/>
          </p:cNvCxnSpPr>
          <p:nvPr/>
        </p:nvCxnSpPr>
        <p:spPr>
          <a:xfrm>
            <a:off x="3902299" y="1099065"/>
            <a:ext cx="3498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0" idx="1"/>
          </p:cNvCxnSpPr>
          <p:nvPr/>
        </p:nvCxnSpPr>
        <p:spPr>
          <a:xfrm flipH="1">
            <a:off x="3877613" y="2428707"/>
            <a:ext cx="3745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1"/>
          </p:cNvCxnSpPr>
          <p:nvPr/>
        </p:nvCxnSpPr>
        <p:spPr>
          <a:xfrm flipH="1" flipV="1">
            <a:off x="3877613" y="3756496"/>
            <a:ext cx="374562" cy="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7" idx="1"/>
          </p:cNvCxnSpPr>
          <p:nvPr/>
        </p:nvCxnSpPr>
        <p:spPr>
          <a:xfrm flipH="1" flipV="1">
            <a:off x="3877613" y="5086137"/>
            <a:ext cx="374562" cy="1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9" idx="1"/>
          </p:cNvCxnSpPr>
          <p:nvPr/>
        </p:nvCxnSpPr>
        <p:spPr>
          <a:xfrm flipH="1">
            <a:off x="3863662" y="6413928"/>
            <a:ext cx="3885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379590" y="744896"/>
            <a:ext cx="437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Son 5 tipos de cierres, blanco o negro, con  diferentes tamaños cada tipo. </a:t>
            </a:r>
            <a:endParaRPr lang="es-CO" dirty="0"/>
          </a:p>
        </p:txBody>
      </p:sp>
      <p:sp>
        <p:nvSpPr>
          <p:cNvPr id="34" name="CuadroTexto 33"/>
          <p:cNvSpPr txBox="1"/>
          <p:nvPr/>
        </p:nvSpPr>
        <p:spPr>
          <a:xfrm>
            <a:off x="7379590" y="2069821"/>
            <a:ext cx="437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Pueden ser mas de 30  códigos de hilos (colores). </a:t>
            </a:r>
            <a:endParaRPr lang="es-CO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379592" y="3404180"/>
            <a:ext cx="437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penda puede o no llevar forro y este puede ser blanco o negro. </a:t>
            </a:r>
            <a:endParaRPr lang="es-CO" dirty="0"/>
          </a:p>
        </p:txBody>
      </p:sp>
      <p:sp>
        <p:nvSpPr>
          <p:cNvPr id="36" name="CuadroTexto 35"/>
          <p:cNvSpPr txBox="1"/>
          <p:nvPr/>
        </p:nvSpPr>
        <p:spPr>
          <a:xfrm>
            <a:off x="7379591" y="4733822"/>
            <a:ext cx="43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Son tres tipos de fajones, dependiendo  de la prenda, pueden venir en  varios colores, generalmente son  blancos o negros. 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379590" y="6054031"/>
            <a:ext cx="437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Manejamos aproximadamente 10  telas para todas la pendas. </a:t>
            </a:r>
            <a:endParaRPr lang="es-CO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472742" y="4733822"/>
            <a:ext cx="130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Cada prenda se hace en 13 tallas diferentes</a:t>
            </a:r>
            <a:endParaRPr lang="es-CO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031644" y="5528798"/>
            <a:ext cx="3380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brir llave 44"/>
          <p:cNvSpPr/>
          <p:nvPr/>
        </p:nvSpPr>
        <p:spPr>
          <a:xfrm>
            <a:off x="7006107" y="663108"/>
            <a:ext cx="231820" cy="8719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Abrir llave 46"/>
          <p:cNvSpPr/>
          <p:nvPr/>
        </p:nvSpPr>
        <p:spPr>
          <a:xfrm>
            <a:off x="7021128" y="2128621"/>
            <a:ext cx="216799" cy="80076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Abrir llave 47"/>
          <p:cNvSpPr/>
          <p:nvPr/>
        </p:nvSpPr>
        <p:spPr>
          <a:xfrm>
            <a:off x="7079087" y="3404180"/>
            <a:ext cx="158840" cy="6397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Abrir llave 48"/>
          <p:cNvSpPr/>
          <p:nvPr/>
        </p:nvSpPr>
        <p:spPr>
          <a:xfrm>
            <a:off x="7012542" y="6097891"/>
            <a:ext cx="225385" cy="63207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Abrir llave 49"/>
          <p:cNvSpPr/>
          <p:nvPr/>
        </p:nvSpPr>
        <p:spPr>
          <a:xfrm>
            <a:off x="7079087" y="4733822"/>
            <a:ext cx="158840" cy="84242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Abrir llave 50"/>
          <p:cNvSpPr/>
          <p:nvPr/>
        </p:nvSpPr>
        <p:spPr>
          <a:xfrm>
            <a:off x="2362200" y="4816983"/>
            <a:ext cx="177081" cy="14147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errar llave 53"/>
          <p:cNvSpPr/>
          <p:nvPr/>
        </p:nvSpPr>
        <p:spPr>
          <a:xfrm>
            <a:off x="1472485" y="4525480"/>
            <a:ext cx="209283" cy="2021333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12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8260" y="303408"/>
            <a:ext cx="2833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u="sng" dirty="0" smtClean="0">
                <a:solidFill>
                  <a:srgbClr val="0070C0"/>
                </a:solidFill>
              </a:rPr>
              <a:t>HOJA DE LISTADO  DE INSUMOS</a:t>
            </a:r>
            <a:endParaRPr lang="es-CO" sz="2800" b="1" u="sng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38260" y="1471952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INSUMOS</a:t>
            </a:r>
            <a:endParaRPr lang="es-CO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4252175" y="1349449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INVENTARIO</a:t>
            </a:r>
            <a:endParaRPr lang="es-CO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4252175" y="3404180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CONTROL MÁXIMOS Y MÍNIMOS</a:t>
            </a:r>
            <a:endParaRPr lang="es-CO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4252175" y="5353273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ORDENES DE COMPRA</a:t>
            </a:r>
            <a:endParaRPr lang="es-CO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686874" y="2906333"/>
            <a:ext cx="2562896" cy="90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INSUMOS PARA SUBLIMACION, CORTE Y  CONFECCIÓN</a:t>
            </a:r>
            <a:endParaRPr lang="es-CO" dirty="0" smtClean="0"/>
          </a:p>
        </p:txBody>
      </p:sp>
      <p:cxnSp>
        <p:nvCxnSpPr>
          <p:cNvPr id="13" name="Conector recto 12"/>
          <p:cNvCxnSpPr>
            <a:endCxn id="11" idx="0"/>
          </p:cNvCxnSpPr>
          <p:nvPr/>
        </p:nvCxnSpPr>
        <p:spPr>
          <a:xfrm>
            <a:off x="1227789" y="2096660"/>
            <a:ext cx="740533" cy="809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57766" y="4422119"/>
            <a:ext cx="1542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Telas</a:t>
            </a:r>
          </a:p>
          <a:p>
            <a:r>
              <a:rPr lang="es-CO" dirty="0" smtClean="0"/>
              <a:t>Cierres</a:t>
            </a:r>
          </a:p>
          <a:p>
            <a:r>
              <a:rPr lang="es-CO" dirty="0" smtClean="0"/>
              <a:t>Etiquetas</a:t>
            </a:r>
          </a:p>
          <a:p>
            <a:r>
              <a:rPr lang="es-CO" dirty="0" smtClean="0"/>
              <a:t>Fajones</a:t>
            </a:r>
          </a:p>
          <a:p>
            <a:r>
              <a:rPr lang="es-CO" dirty="0" smtClean="0"/>
              <a:t>Accesorios</a:t>
            </a:r>
          </a:p>
          <a:p>
            <a:r>
              <a:rPr lang="es-CO" dirty="0" smtClean="0"/>
              <a:t>Cordones</a:t>
            </a:r>
          </a:p>
          <a:p>
            <a:r>
              <a:rPr lang="es-CO" dirty="0" smtClean="0"/>
              <a:t>Tintas</a:t>
            </a:r>
          </a:p>
          <a:p>
            <a:r>
              <a:rPr lang="es-CO" dirty="0" smtClean="0"/>
              <a:t>Papel </a:t>
            </a:r>
            <a:endParaRPr lang="es-CO" dirty="0" smtClean="0"/>
          </a:p>
          <a:p>
            <a:endParaRPr lang="es-CO" dirty="0"/>
          </a:p>
        </p:txBody>
      </p:sp>
      <p:cxnSp>
        <p:nvCxnSpPr>
          <p:cNvPr id="16" name="Conector recto 15"/>
          <p:cNvCxnSpPr>
            <a:stCxn id="11" idx="2"/>
          </p:cNvCxnSpPr>
          <p:nvPr/>
        </p:nvCxnSpPr>
        <p:spPr>
          <a:xfrm>
            <a:off x="1968322" y="3811046"/>
            <a:ext cx="0" cy="1717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1661377" y="5528798"/>
            <a:ext cx="37026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3850514" y="1687132"/>
            <a:ext cx="27099" cy="40276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1" idx="3"/>
          </p:cNvCxnSpPr>
          <p:nvPr/>
        </p:nvCxnSpPr>
        <p:spPr>
          <a:xfrm flipV="1">
            <a:off x="3249770" y="3358689"/>
            <a:ext cx="62784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6" idx="1"/>
          </p:cNvCxnSpPr>
          <p:nvPr/>
        </p:nvCxnSpPr>
        <p:spPr>
          <a:xfrm>
            <a:off x="3863662" y="1687132"/>
            <a:ext cx="388513" cy="16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1"/>
          </p:cNvCxnSpPr>
          <p:nvPr/>
        </p:nvCxnSpPr>
        <p:spPr>
          <a:xfrm flipH="1" flipV="1">
            <a:off x="3877613" y="3756496"/>
            <a:ext cx="374562" cy="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9" idx="1"/>
          </p:cNvCxnSpPr>
          <p:nvPr/>
        </p:nvCxnSpPr>
        <p:spPr>
          <a:xfrm flipH="1">
            <a:off x="3863662" y="5707442"/>
            <a:ext cx="3885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379589" y="1404444"/>
            <a:ext cx="437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Todos los insumos clasificados por tamaño, color o cantidades. </a:t>
            </a:r>
            <a:endParaRPr lang="es-CO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379592" y="3404180"/>
            <a:ext cx="437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Definir máximos y mínimos por insumo y poder definir ordenes de copra. 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379590" y="5347545"/>
            <a:ext cx="43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Historial  de compra, permite ver fechas de orden  y de entrega y precios de material  ordenado. </a:t>
            </a:r>
            <a:endParaRPr lang="es-CO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356829" y="4659602"/>
            <a:ext cx="1306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Fácil ingreso  de mas o menos insumos en el futuro</a:t>
            </a:r>
            <a:endParaRPr lang="es-CO" dirty="0"/>
          </a:p>
        </p:txBody>
      </p:sp>
      <p:cxnSp>
        <p:nvCxnSpPr>
          <p:cNvPr id="40" name="Conector recto 39"/>
          <p:cNvCxnSpPr/>
          <p:nvPr/>
        </p:nvCxnSpPr>
        <p:spPr>
          <a:xfrm flipV="1">
            <a:off x="2031644" y="5524361"/>
            <a:ext cx="183522" cy="4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brir llave 44"/>
          <p:cNvSpPr/>
          <p:nvPr/>
        </p:nvSpPr>
        <p:spPr>
          <a:xfrm>
            <a:off x="7079087" y="5411620"/>
            <a:ext cx="158840" cy="8719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Abrir llave 47"/>
          <p:cNvSpPr/>
          <p:nvPr/>
        </p:nvSpPr>
        <p:spPr>
          <a:xfrm>
            <a:off x="7079087" y="3404180"/>
            <a:ext cx="158840" cy="6397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Abrir llave 48"/>
          <p:cNvSpPr/>
          <p:nvPr/>
        </p:nvSpPr>
        <p:spPr>
          <a:xfrm>
            <a:off x="7079087" y="1404444"/>
            <a:ext cx="158840" cy="63207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Abrir llave 50"/>
          <p:cNvSpPr/>
          <p:nvPr/>
        </p:nvSpPr>
        <p:spPr>
          <a:xfrm>
            <a:off x="2243609" y="4619550"/>
            <a:ext cx="203916" cy="18096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errar llave 53"/>
          <p:cNvSpPr/>
          <p:nvPr/>
        </p:nvSpPr>
        <p:spPr>
          <a:xfrm>
            <a:off x="1467663" y="4422119"/>
            <a:ext cx="162054" cy="2204485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166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8260" y="303408"/>
            <a:ext cx="2833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u="sng" dirty="0" smtClean="0">
                <a:solidFill>
                  <a:srgbClr val="0070C0"/>
                </a:solidFill>
              </a:rPr>
              <a:t>HOJA DE CONTROL  DE PRODUCCIÓN</a:t>
            </a:r>
            <a:endParaRPr lang="es-CO" sz="2800" b="1" u="sng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38260" y="1936691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PRODUCCIÓN</a:t>
            </a:r>
            <a:endParaRPr lang="es-CO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4470715" y="1350720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TIEMPOS  DE PRODUCCON X ETAPA</a:t>
            </a:r>
            <a:endParaRPr lang="es-CO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4470715" y="3405451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TIEMPOS DE PRODUCCION X PRENDA</a:t>
            </a:r>
            <a:endParaRPr lang="es-CO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4470715" y="5354544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RASTREO DE ORDENES</a:t>
            </a:r>
            <a:endParaRPr lang="es-CO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686874" y="3371072"/>
            <a:ext cx="2562896" cy="90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CONTROL DE TIEMPOS Y MOMENTOS DE LA PRODUCCION </a:t>
            </a:r>
            <a:endParaRPr lang="es-CO" dirty="0" smtClean="0"/>
          </a:p>
        </p:txBody>
      </p:sp>
      <p:cxnSp>
        <p:nvCxnSpPr>
          <p:cNvPr id="13" name="Conector recto 12"/>
          <p:cNvCxnSpPr>
            <a:endCxn id="11" idx="0"/>
          </p:cNvCxnSpPr>
          <p:nvPr/>
        </p:nvCxnSpPr>
        <p:spPr>
          <a:xfrm>
            <a:off x="1227789" y="2561399"/>
            <a:ext cx="740533" cy="809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75746" y="4520834"/>
            <a:ext cx="1542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Diseño</a:t>
            </a:r>
          </a:p>
          <a:p>
            <a:r>
              <a:rPr lang="es-CO" dirty="0" smtClean="0"/>
              <a:t>Impresión</a:t>
            </a:r>
          </a:p>
          <a:p>
            <a:r>
              <a:rPr lang="es-CO" dirty="0" smtClean="0"/>
              <a:t>Sublimación</a:t>
            </a:r>
          </a:p>
          <a:p>
            <a:r>
              <a:rPr lang="es-CO" dirty="0" smtClean="0"/>
              <a:t>Corte</a:t>
            </a:r>
          </a:p>
          <a:p>
            <a:r>
              <a:rPr lang="es-CO" dirty="0" smtClean="0"/>
              <a:t>Confección</a:t>
            </a:r>
          </a:p>
          <a:p>
            <a:r>
              <a:rPr lang="es-CO" dirty="0" smtClean="0"/>
              <a:t>Empaque</a:t>
            </a:r>
          </a:p>
          <a:p>
            <a:r>
              <a:rPr lang="es-CO" dirty="0" smtClean="0"/>
              <a:t>despacho</a:t>
            </a:r>
          </a:p>
          <a:p>
            <a:endParaRPr lang="es-CO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1968322" y="4275786"/>
            <a:ext cx="0" cy="1253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1661377" y="5528798"/>
            <a:ext cx="37026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4069054" y="1688403"/>
            <a:ext cx="27099" cy="40276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11" idx="3"/>
          </p:cNvCxnSpPr>
          <p:nvPr/>
        </p:nvCxnSpPr>
        <p:spPr>
          <a:xfrm>
            <a:off x="3249770" y="3823429"/>
            <a:ext cx="819284" cy="273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6" idx="1"/>
          </p:cNvCxnSpPr>
          <p:nvPr/>
        </p:nvCxnSpPr>
        <p:spPr>
          <a:xfrm>
            <a:off x="4082202" y="1688403"/>
            <a:ext cx="388513" cy="16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1"/>
          </p:cNvCxnSpPr>
          <p:nvPr/>
        </p:nvCxnSpPr>
        <p:spPr>
          <a:xfrm flipH="1" flipV="1">
            <a:off x="4096153" y="3757767"/>
            <a:ext cx="374562" cy="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9" idx="1"/>
          </p:cNvCxnSpPr>
          <p:nvPr/>
        </p:nvCxnSpPr>
        <p:spPr>
          <a:xfrm flipH="1">
            <a:off x="4082202" y="5708713"/>
            <a:ext cx="3885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7460760" y="1234981"/>
            <a:ext cx="43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Determinar los tiempos que se consume cada área productiva, con relación al  tiempo  total  de producción. </a:t>
            </a:r>
            <a:endParaRPr lang="es-CO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456467" y="3296101"/>
            <a:ext cx="43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Prendas manejas diferentes tiempos de producción dependiendo  de sus características. 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456467" y="5247048"/>
            <a:ext cx="4378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Saber en  la etapa de la producción se encuentra  cada orden de producción especifica. </a:t>
            </a:r>
            <a:endParaRPr lang="es-CO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384197" y="4381003"/>
            <a:ext cx="1479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Estas diferentes etapas pueden tener tiempos definidos o tiempos máximos</a:t>
            </a:r>
            <a:endParaRPr lang="es-CO" dirty="0"/>
          </a:p>
        </p:txBody>
      </p:sp>
      <p:cxnSp>
        <p:nvCxnSpPr>
          <p:cNvPr id="40" name="Conector recto 39"/>
          <p:cNvCxnSpPr/>
          <p:nvPr/>
        </p:nvCxnSpPr>
        <p:spPr>
          <a:xfrm flipV="1">
            <a:off x="2031644" y="5524361"/>
            <a:ext cx="183522" cy="4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brir llave 44"/>
          <p:cNvSpPr/>
          <p:nvPr/>
        </p:nvSpPr>
        <p:spPr>
          <a:xfrm>
            <a:off x="7297627" y="5280094"/>
            <a:ext cx="158840" cy="8719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Abrir llave 47"/>
          <p:cNvSpPr/>
          <p:nvPr/>
        </p:nvSpPr>
        <p:spPr>
          <a:xfrm>
            <a:off x="7297627" y="3321964"/>
            <a:ext cx="158840" cy="87160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Abrir llave 48"/>
          <p:cNvSpPr/>
          <p:nvPr/>
        </p:nvSpPr>
        <p:spPr>
          <a:xfrm>
            <a:off x="7297627" y="1285497"/>
            <a:ext cx="158840" cy="83878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Abrir llave 50"/>
          <p:cNvSpPr/>
          <p:nvPr/>
        </p:nvSpPr>
        <p:spPr>
          <a:xfrm>
            <a:off x="2295660" y="4419556"/>
            <a:ext cx="151865" cy="22096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Cerrar llave 53"/>
          <p:cNvSpPr/>
          <p:nvPr/>
        </p:nvSpPr>
        <p:spPr>
          <a:xfrm>
            <a:off x="1449412" y="4520834"/>
            <a:ext cx="180305" cy="2007053"/>
          </a:xfrm>
          <a:prstGeom prst="righ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8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1291" y="555348"/>
            <a:ext cx="2833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u="sng" dirty="0" smtClean="0">
                <a:solidFill>
                  <a:srgbClr val="0070C0"/>
                </a:solidFill>
              </a:rPr>
              <a:t>FLUJO DE LA INFORMACION</a:t>
            </a:r>
            <a:endParaRPr lang="es-CO" sz="2800" b="1" u="sng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401629" y="555348"/>
            <a:ext cx="2562896" cy="91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INGRESO </a:t>
            </a:r>
          </a:p>
          <a:p>
            <a:pPr algn="ctr"/>
            <a:r>
              <a:rPr lang="es-CO" dirty="0" smtClean="0"/>
              <a:t>ORDEN DE COMPRA</a:t>
            </a:r>
            <a:endParaRPr lang="es-CO" dirty="0"/>
          </a:p>
          <a:p>
            <a:pPr algn="ctr"/>
            <a:r>
              <a:rPr lang="es-CO" dirty="0" smtClean="0"/>
              <a:t>PO</a:t>
            </a:r>
            <a:endParaRPr lang="es-CO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8164404" y="2693920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HOJA ISTADO  DE INSUMOS</a:t>
            </a:r>
            <a:endParaRPr lang="es-CO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4361245" y="4269195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HOJA CONTROL  DE PRODUCCION</a:t>
            </a:r>
            <a:endParaRPr lang="es-CO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4361245" y="5718498"/>
            <a:ext cx="2562896" cy="708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DESPACHO DE ORDENES</a:t>
            </a:r>
            <a:endParaRPr lang="es-CO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777026" y="2497545"/>
            <a:ext cx="2562896" cy="90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HOJA LISTADO  DE PRENDAS</a:t>
            </a:r>
            <a:endParaRPr lang="es-CO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7441038" y="5611002"/>
            <a:ext cx="327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Actualización de orden  despachada, permite a Canadá saber fecha de entrega. </a:t>
            </a:r>
            <a:endParaRPr lang="es-CO" dirty="0"/>
          </a:p>
        </p:txBody>
      </p:sp>
      <p:sp>
        <p:nvSpPr>
          <p:cNvPr id="45" name="Abrir llave 44"/>
          <p:cNvSpPr/>
          <p:nvPr/>
        </p:nvSpPr>
        <p:spPr>
          <a:xfrm>
            <a:off x="7282199" y="5662418"/>
            <a:ext cx="158840" cy="8719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4492380" y="2458430"/>
            <a:ext cx="2300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Ingreso  datos de PO:</a:t>
            </a:r>
          </a:p>
          <a:p>
            <a:pPr algn="ctr"/>
            <a:r>
              <a:rPr lang="es-CO" dirty="0" smtClean="0"/>
              <a:t>Prenda </a:t>
            </a:r>
          </a:p>
          <a:p>
            <a:pPr algn="ctr"/>
            <a:r>
              <a:rPr lang="es-CO" dirty="0" smtClean="0"/>
              <a:t>Cantidad</a:t>
            </a:r>
          </a:p>
          <a:p>
            <a:pPr algn="ctr"/>
            <a:r>
              <a:rPr lang="es-CO" dirty="0"/>
              <a:t>C</a:t>
            </a:r>
            <a:r>
              <a:rPr lang="es-CO" dirty="0" smtClean="0"/>
              <a:t>aracterísticas</a:t>
            </a:r>
            <a:endParaRPr lang="es-CO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7040052" y="3048089"/>
            <a:ext cx="97060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3506549" y="2917793"/>
            <a:ext cx="97060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5683077" y="1688403"/>
            <a:ext cx="0" cy="59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5642693" y="3658759"/>
            <a:ext cx="0" cy="59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642693" y="5051557"/>
            <a:ext cx="0" cy="5909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rir llave 40"/>
          <p:cNvSpPr/>
          <p:nvPr/>
        </p:nvSpPr>
        <p:spPr>
          <a:xfrm>
            <a:off x="7282199" y="4179643"/>
            <a:ext cx="158840" cy="8719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Abrir llave 41"/>
          <p:cNvSpPr/>
          <p:nvPr/>
        </p:nvSpPr>
        <p:spPr>
          <a:xfrm>
            <a:off x="7282199" y="598143"/>
            <a:ext cx="158840" cy="8719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/>
          <p:cNvSpPr txBox="1"/>
          <p:nvPr/>
        </p:nvSpPr>
        <p:spPr>
          <a:xfrm>
            <a:off x="7441038" y="4128227"/>
            <a:ext cx="3441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Rastreo  de la prenda durante su  producción, con  actualización cada que termina una etapa. 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7441039" y="518531"/>
            <a:ext cx="3441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ordenes de producción son  enviadas desde Canadá, se deben procesar con  toda su información</a:t>
            </a:r>
            <a:r>
              <a:rPr lang="es-CO" dirty="0" smtClean="0"/>
              <a:t>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6743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356</Words>
  <Application>Microsoft Office PowerPoint</Application>
  <PresentationFormat>Panorámica</PresentationFormat>
  <Paragraphs>73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CARACTERISTICAS GENERALES  DEL   PROCESO PRODUCTIVO   ALLIANCE APPAREL  S.A.S.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RITE MIX</dc:creator>
  <cp:lastModifiedBy>RITE MIX</cp:lastModifiedBy>
  <cp:revision>19</cp:revision>
  <dcterms:created xsi:type="dcterms:W3CDTF">2020-04-06T19:09:46Z</dcterms:created>
  <dcterms:modified xsi:type="dcterms:W3CDTF">2020-04-07T14:53:12Z</dcterms:modified>
</cp:coreProperties>
</file>