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标题文本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正文级别 1</a:t>
            </a:r>
            <a:endParaRPr sz="2800"/>
          </a:p>
          <a:p>
            <a:pPr lvl="1">
              <a:defRPr sz="1800"/>
            </a:pPr>
            <a:r>
              <a:rPr sz="2800"/>
              <a:t>正文级别 2</a:t>
            </a:r>
            <a:endParaRPr sz="2800"/>
          </a:p>
          <a:p>
            <a:pPr lvl="2">
              <a:defRPr sz="1800"/>
            </a:pPr>
            <a:r>
              <a:rPr sz="2800"/>
              <a:t>正文级别 3</a:t>
            </a:r>
            <a:endParaRPr sz="2800"/>
          </a:p>
          <a:p>
            <a:pPr lvl="3">
              <a:defRPr sz="1800"/>
            </a:pPr>
            <a:r>
              <a:rPr sz="2800"/>
              <a:t>正文级别 4</a:t>
            </a:r>
            <a:endParaRPr sz="2800"/>
          </a:p>
          <a:p>
            <a:pPr lvl="4">
              <a:defRPr sz="1800"/>
            </a:pPr>
            <a:r>
              <a:rPr sz="28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数据通路设计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19937">
              <a:defRPr sz="1800"/>
            </a:pPr>
            <a:r>
              <a:rPr sz="2848"/>
              <a:t>计原小组405</a:t>
            </a:r>
            <a:endParaRPr sz="2848"/>
          </a:p>
          <a:p>
            <a:pPr lvl="0" defTabSz="519937">
              <a:defRPr sz="1800"/>
            </a:pPr>
            <a:r>
              <a:rPr sz="2848"/>
              <a:t>杨晓成 茹逸中 黄予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952500" y="444500"/>
            <a:ext cx="11099800" cy="85931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综合数据通路</a:t>
            </a:r>
          </a:p>
        </p:txBody>
      </p:sp>
      <p:pic>
        <p:nvPicPr>
          <p:cNvPr id="36" name="Datapath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8555" y="1161829"/>
            <a:ext cx="12267690" cy="85837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952500" y="444500"/>
            <a:ext cx="11099800" cy="85931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基本数据通路</a:t>
            </a:r>
          </a:p>
        </p:txBody>
      </p:sp>
      <p:pic>
        <p:nvPicPr>
          <p:cNvPr id="39" name="Datapath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0419" y="1212849"/>
            <a:ext cx="12083962" cy="84411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952500" y="444500"/>
            <a:ext cx="11099800" cy="85931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基本数据通路（跳转指令）</a:t>
            </a:r>
          </a:p>
        </p:txBody>
      </p:sp>
      <p:pic>
        <p:nvPicPr>
          <p:cNvPr id="42" name="Datapath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847" y="1064016"/>
            <a:ext cx="12440275" cy="86987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952500" y="444500"/>
            <a:ext cx="11099800" cy="85931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基本数据通路（特殊寄存器）</a:t>
            </a:r>
          </a:p>
        </p:txBody>
      </p:sp>
      <p:pic>
        <p:nvPicPr>
          <p:cNvPr id="45" name="Datapath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" y="1003152"/>
            <a:ext cx="12645850" cy="88469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952500" y="444500"/>
            <a:ext cx="11099800" cy="85931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基本数据通路（立即数）</a:t>
            </a:r>
          </a:p>
        </p:txBody>
      </p:sp>
      <p:pic>
        <p:nvPicPr>
          <p:cNvPr id="48" name="Datapath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088" y="961845"/>
            <a:ext cx="12708624" cy="88909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xfrm>
            <a:off x="952500" y="444500"/>
            <a:ext cx="11099800" cy="85931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流水线（ALU优化）</a:t>
            </a:r>
          </a:p>
        </p:txBody>
      </p:sp>
      <p:pic>
        <p:nvPicPr>
          <p:cNvPr id="51" name="Datapath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368" y="1075871"/>
            <a:ext cx="12458064" cy="87156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952500" y="444500"/>
            <a:ext cx="11099800" cy="85931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流水线（lw优化）</a:t>
            </a:r>
          </a:p>
        </p:txBody>
      </p:sp>
      <p:pic>
        <p:nvPicPr>
          <p:cNvPr id="54" name="Datapath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102" y="1132193"/>
            <a:ext cx="12502596" cy="8746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谢谢！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