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8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49A404-9A31-4064-A0F6-C3D9A691D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A27061-4640-477E-AF83-03209A3296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73DA10-415D-4C92-B58C-044DE4E81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B3812-9DB5-49C5-9AD1-AC9A106C38D2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68744B-DE90-4FC1-9465-3DC97EBE8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95CFE1-17FD-4A50-A0BE-D6D743DF2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B075-9114-4996-AE08-7FA41D38F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230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92E30B-1657-4F8B-A25D-E7FDB1AD7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7E9291-3BEF-4ED2-8E72-4407020C6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1197EF-3788-4303-A52D-F176AEDDC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B3812-9DB5-49C5-9AD1-AC9A106C38D2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92E81F-0845-4249-AA49-C089A0E16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705C43-0CC7-445F-94F3-4958B2B71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B075-9114-4996-AE08-7FA41D38F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966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354F35B-5322-43EE-B2C7-E22B0A2B9B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DDCC81-DC8D-4CDC-944A-29BAC035E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750976-ED44-4EF2-A19A-8C667C1F3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B3812-9DB5-49C5-9AD1-AC9A106C38D2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6CFE64-EECA-4EC7-A3E2-CCE9045E5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FD1732-3105-4B51-AC09-CA26C762E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B075-9114-4996-AE08-7FA41D38F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22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E3E3E-D7F2-4585-97FA-48294A825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DA93F-C5A8-4805-BA77-6B26B61A2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75F6CC-A0E7-46D4-B36B-D90948613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B3812-9DB5-49C5-9AD1-AC9A106C38D2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5CAC24-9696-410F-903E-3A919D9C2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38A247-2B60-4FE7-8D24-E58A12FD7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B075-9114-4996-AE08-7FA41D38F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664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9F1EFD-3F1F-4EC7-8E58-94659005A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5C47D4-EFB6-4164-B01C-4D60EE6CD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87DDE0-3FA0-416F-ADF8-E6A431A0E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B3812-9DB5-49C5-9AD1-AC9A106C38D2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6D76C7-FBB8-4ECB-B538-AC52884D9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8EAD1D-D713-4E40-AA37-EBCC2DFFC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B075-9114-4996-AE08-7FA41D38F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991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1EBDCE-E585-427A-8B12-5A7AB46D7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57CFE0-F8F5-4D7F-8EA8-B498EA284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25426E-68EC-4605-86A2-CB608CAF8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F5CC70-46AE-4018-9738-B6DA5172E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B3812-9DB5-49C5-9AD1-AC9A106C38D2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C77966-60ED-424C-92BD-4CA6B564B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E0BBA5-172B-4820-9842-9C69566D3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B075-9114-4996-AE08-7FA41D38F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103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0C1DA-1E1D-4ED1-9408-200F1870E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7D5FE6-501D-4BD9-95C7-9E050D3BF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6FA17C-00BC-4D5B-8692-F231FDE3F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C2C54BA-D673-4923-9541-BE4DEF3EDF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CE36EAA-C7F6-4D8A-83AC-11D6D25606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ECB1A34-2833-4F42-ABF7-F5E8FC6FA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B3812-9DB5-49C5-9AD1-AC9A106C38D2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B50F633-36BB-414E-B7D6-E3BD95A12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A388858-8A5B-4FC5-BE77-C59919F3D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B075-9114-4996-AE08-7FA41D38F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056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0F388E-8CEA-4947-BFA9-6B6F83957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5E4940-A21E-415F-A608-2B96028B4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B3812-9DB5-49C5-9AD1-AC9A106C38D2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90EBC9-B6EC-4DBB-ADAC-94EB79664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C7720B-0F76-4519-A95B-0D339B878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B075-9114-4996-AE08-7FA41D38F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748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CB428F2-F482-46C2-B46B-A4C625EA5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B3812-9DB5-49C5-9AD1-AC9A106C38D2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ADD0BD-0167-43CD-BA94-BCBE71B0E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4C3BDB-C68A-4D84-9242-91BD926DD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B075-9114-4996-AE08-7FA41D38F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338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8FC2-9220-4AB9-800D-4FE386C5A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9B0955-95AE-4F91-965F-53A11C85A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4D2819-F261-469F-89B9-6CFBB83A35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3FA4E-7DB4-4B28-B661-D0F91F51C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B3812-9DB5-49C5-9AD1-AC9A106C38D2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8B6759-4459-4D7C-933E-5FB99264F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99852C-B5AB-4B4F-BCA4-131348981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B075-9114-4996-AE08-7FA41D38F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496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8CFFA2-189A-4608-993D-233FE3913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994A53F-5E6E-4C09-A5C3-D11D1B3838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BA7F54-EAC7-4836-823F-E5D9881E0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1A5EC8-5E05-43C6-8D3C-03CCC0FC3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B3812-9DB5-49C5-9AD1-AC9A106C38D2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58BE0E-5B7B-4BA3-A37B-C78EF12B7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59F4F6-38C7-4795-AD61-85B0BA87F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B075-9114-4996-AE08-7FA41D38F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325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9C163D-7C87-46A5-AA5C-203974620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13C480-1491-4B95-8B35-52743F548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967674-45BE-4918-AA0A-BDA9A05D5D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B3812-9DB5-49C5-9AD1-AC9A106C38D2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D2529A-808E-46D7-A555-F17FE402E2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2E4A51-39D9-4B42-9E9C-00FD8D38B5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AB075-9114-4996-AE08-7FA41D38F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464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7515C80E-435E-41BC-A9EE-40C0DDDE48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10" b="10073"/>
          <a:stretch/>
        </p:blipFill>
        <p:spPr>
          <a:xfrm>
            <a:off x="0" y="0"/>
            <a:ext cx="12301479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9DF8E36-74C4-44C1-AD63-A36915627BF8}"/>
              </a:ext>
            </a:extLst>
          </p:cNvPr>
          <p:cNvSpPr/>
          <p:nvPr/>
        </p:nvSpPr>
        <p:spPr>
          <a:xfrm>
            <a:off x="0" y="0"/>
            <a:ext cx="12303760" cy="6858000"/>
          </a:xfrm>
          <a:prstGeom prst="rect">
            <a:avLst/>
          </a:prstGeom>
          <a:blipFill dpi="0" rotWithShape="1">
            <a:blip r:embed="rId3">
              <a:alphaModFix amt="4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3706E7-C255-45D0-B898-3F41C26CC6A7}"/>
              </a:ext>
            </a:extLst>
          </p:cNvPr>
          <p:cNvSpPr txBox="1"/>
          <p:nvPr/>
        </p:nvSpPr>
        <p:spPr>
          <a:xfrm>
            <a:off x="944880" y="912118"/>
            <a:ext cx="95300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tx1">
                    <a:alpha val="75000"/>
                  </a:schemeClr>
                </a:solidFill>
                <a:latin typeface="Arial Black" panose="020B0A04020102020204" pitchFamily="34" charset="0"/>
              </a:rPr>
              <a:t>JavaScript 101study </a:t>
            </a:r>
          </a:p>
          <a:p>
            <a:r>
              <a:rPr lang="en-US" altLang="ko-KR" sz="5400" b="1" dirty="0">
                <a:solidFill>
                  <a:schemeClr val="tx1">
                    <a:alpha val="75000"/>
                  </a:schemeClr>
                </a:solidFill>
                <a:latin typeface="Arial Black" panose="020B0A04020102020204" pitchFamily="34" charset="0"/>
              </a:rPr>
              <a:t>OT</a:t>
            </a:r>
            <a:endParaRPr lang="ko-KR" altLang="en-US" sz="5400" b="1" dirty="0">
              <a:solidFill>
                <a:schemeClr val="tx1">
                  <a:alpha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E89DDC-E65D-4234-859C-7D0471D07489}"/>
              </a:ext>
            </a:extLst>
          </p:cNvPr>
          <p:cNvSpPr txBox="1"/>
          <p:nvPr/>
        </p:nvSpPr>
        <p:spPr>
          <a:xfrm>
            <a:off x="944880" y="6090920"/>
            <a:ext cx="281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badi" panose="020B0604020202020204" pitchFamily="34" charset="0"/>
              </a:rPr>
              <a:t>2021.06.21</a:t>
            </a:r>
            <a:endParaRPr lang="ko-KR" altLang="en-US" sz="2000" dirty="0">
              <a:latin typeface="Abad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98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7301E0B-641D-44C0-8778-0ED570E476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052" y="3429000"/>
            <a:ext cx="3334215" cy="33342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AB3D3B-693A-43B1-9F21-68FFCA3EBC78}"/>
              </a:ext>
            </a:extLst>
          </p:cNvPr>
          <p:cNvSpPr txBox="1"/>
          <p:nvPr/>
        </p:nvSpPr>
        <p:spPr>
          <a:xfrm>
            <a:off x="375920" y="314960"/>
            <a:ext cx="702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혹시 이 장면 기억하시나요</a:t>
            </a:r>
            <a:r>
              <a:rPr lang="en-US" altLang="ko-KR" sz="32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?</a:t>
            </a:r>
            <a:endParaRPr lang="ko-KR" altLang="en-US" sz="3200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3" name="그림 2" descr="텍스트, 실외이(가) 표시된 사진&#10;&#10;자동 생성된 설명">
            <a:extLst>
              <a:ext uri="{FF2B5EF4-FFF2-40B4-BE49-F238E27FC236}">
                <a16:creationId xmlns:a16="http://schemas.microsoft.com/office/drawing/2014/main" id="{2A176CEE-52F4-4F94-AD46-273519940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37" y="1798321"/>
            <a:ext cx="7813940" cy="439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490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7301E0B-641D-44C0-8778-0ED570E476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052" y="3429000"/>
            <a:ext cx="3334215" cy="333421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D645CE5-9B75-4291-BD1E-D6535CF6BB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47" y="406400"/>
            <a:ext cx="7823602" cy="48452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2884E0-CBE2-4B30-AA2D-6F6FFFD90C4F}"/>
              </a:ext>
            </a:extLst>
          </p:cNvPr>
          <p:cNvSpPr txBox="1"/>
          <p:nvPr/>
        </p:nvSpPr>
        <p:spPr>
          <a:xfrm>
            <a:off x="8473440" y="660400"/>
            <a:ext cx="3037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버전이란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왜 버전을 </a:t>
            </a:r>
            <a:r>
              <a:rPr lang="ko-KR" altLang="en-US" dirty="0" err="1"/>
              <a:t>관리해야할까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7513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7301E0B-641D-44C0-8778-0ED570E476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052" y="3429000"/>
            <a:ext cx="3334215" cy="33342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732FA31-29D6-4AB4-AC95-A7FF9A19BF88}"/>
              </a:ext>
            </a:extLst>
          </p:cNvPr>
          <p:cNvSpPr txBox="1"/>
          <p:nvPr/>
        </p:nvSpPr>
        <p:spPr>
          <a:xfrm>
            <a:off x="396240" y="416559"/>
            <a:ext cx="6512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Abadi" panose="020B0604020104020204" pitchFamily="34" charset="0"/>
              </a:rPr>
              <a:t>Git? </a:t>
            </a:r>
            <a:r>
              <a:rPr lang="en-US" altLang="ko-KR" sz="2400" dirty="0" err="1">
                <a:latin typeface="Abadi" panose="020B0604020104020204" pitchFamily="34" charset="0"/>
              </a:rPr>
              <a:t>Github</a:t>
            </a:r>
            <a:r>
              <a:rPr lang="en-US" altLang="ko-KR" sz="2400" dirty="0">
                <a:latin typeface="Abadi" panose="020B0604020104020204" pitchFamily="34" charset="0"/>
              </a:rPr>
              <a:t>? </a:t>
            </a:r>
            <a:endParaRPr lang="ko-KR" altLang="en-US" sz="2400" dirty="0">
              <a:latin typeface="Abadi" panose="020B0604020104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0E803C9-616C-4E85-89B7-F1B8598706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21" y="878224"/>
            <a:ext cx="6949440" cy="585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454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7301E0B-641D-44C0-8778-0ED570E476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052" y="3429000"/>
            <a:ext cx="3334215" cy="333421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7F41D20-4955-43B4-B585-4D2C0726BA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1518920"/>
            <a:ext cx="7620000" cy="50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E672F3-DA17-4ECB-A86D-FEC16AB085D2}"/>
              </a:ext>
            </a:extLst>
          </p:cNvPr>
          <p:cNvSpPr txBox="1"/>
          <p:nvPr/>
        </p:nvSpPr>
        <p:spPr>
          <a:xfrm>
            <a:off x="1320366" y="1158240"/>
            <a:ext cx="1483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Github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B8503A-810D-400B-94B3-BB8BC6DBC092}"/>
              </a:ext>
            </a:extLst>
          </p:cNvPr>
          <p:cNvSpPr txBox="1"/>
          <p:nvPr/>
        </p:nvSpPr>
        <p:spPr>
          <a:xfrm>
            <a:off x="3962400" y="1112073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GitLab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E5B27A-2543-49B9-AA83-F1273325405F}"/>
              </a:ext>
            </a:extLst>
          </p:cNvPr>
          <p:cNvSpPr txBox="1"/>
          <p:nvPr/>
        </p:nvSpPr>
        <p:spPr>
          <a:xfrm>
            <a:off x="6258560" y="1099511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Bitbucket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36D2B8-E95C-4D01-A556-38B006C0E888}"/>
              </a:ext>
            </a:extLst>
          </p:cNvPr>
          <p:cNvSpPr txBox="1"/>
          <p:nvPr/>
        </p:nvSpPr>
        <p:spPr>
          <a:xfrm>
            <a:off x="8533532" y="1112073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r>
              <a:rPr lang="en-US" altLang="ko-KR" dirty="0" err="1"/>
              <a:t>ect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51421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7515C80E-435E-41BC-A9EE-40C0DDDE48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10" b="10073"/>
          <a:stretch/>
        </p:blipFill>
        <p:spPr>
          <a:xfrm>
            <a:off x="0" y="0"/>
            <a:ext cx="12301479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9DF8E36-74C4-44C1-AD63-A36915627BF8}"/>
              </a:ext>
            </a:extLst>
          </p:cNvPr>
          <p:cNvSpPr/>
          <p:nvPr/>
        </p:nvSpPr>
        <p:spPr>
          <a:xfrm>
            <a:off x="0" y="0"/>
            <a:ext cx="12303760" cy="6858000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254129-B70A-49D9-9CAC-D3B1811FC330}"/>
              </a:ext>
            </a:extLst>
          </p:cNvPr>
          <p:cNvSpPr txBox="1"/>
          <p:nvPr/>
        </p:nvSpPr>
        <p:spPr>
          <a:xfrm>
            <a:off x="701040" y="599440"/>
            <a:ext cx="4124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스터디 장 소개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046635-B804-422E-8935-C23515DA6159}"/>
              </a:ext>
            </a:extLst>
          </p:cNvPr>
          <p:cNvSpPr txBox="1"/>
          <p:nvPr/>
        </p:nvSpPr>
        <p:spPr>
          <a:xfrm>
            <a:off x="772160" y="1686560"/>
            <a:ext cx="900176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단국대 물리학과 </a:t>
            </a:r>
            <a:r>
              <a:rPr lang="en-US" altLang="ko-KR" dirty="0"/>
              <a:t>15</a:t>
            </a:r>
            <a:r>
              <a:rPr lang="ko-KR" altLang="en-US" dirty="0"/>
              <a:t>학번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이름</a:t>
            </a:r>
            <a:r>
              <a:rPr lang="en-US" altLang="ko-KR" dirty="0"/>
              <a:t>: </a:t>
            </a:r>
            <a:r>
              <a:rPr lang="ko-KR" altLang="en-US" dirty="0"/>
              <a:t>신원규 나이</a:t>
            </a:r>
            <a:r>
              <a:rPr lang="en-US" altLang="ko-KR" dirty="0"/>
              <a:t>: 96</a:t>
            </a:r>
            <a:r>
              <a:rPr lang="ko-KR" altLang="en-US" dirty="0"/>
              <a:t>년생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재학중에 학과 실험실에서 </a:t>
            </a:r>
            <a:r>
              <a:rPr lang="ko-KR" altLang="en-US" dirty="0" err="1"/>
              <a:t>아두이노</a:t>
            </a:r>
            <a:r>
              <a:rPr lang="en-US" altLang="ko-KR" dirty="0"/>
              <a:t>, </a:t>
            </a:r>
            <a:r>
              <a:rPr lang="en-US" altLang="ko-KR" dirty="0" err="1"/>
              <a:t>matlab</a:t>
            </a:r>
            <a:r>
              <a:rPr lang="en-US" altLang="ko-KR" dirty="0"/>
              <a:t> </a:t>
            </a:r>
            <a:r>
              <a:rPr lang="ko-KR" altLang="en-US" dirty="0"/>
              <a:t>등 사용하면서 적성을 발견해</a:t>
            </a:r>
            <a:r>
              <a:rPr lang="en-US" altLang="ko-KR" dirty="0"/>
              <a:t>, </a:t>
            </a:r>
            <a:r>
              <a:rPr lang="ko-KR" altLang="en-US" dirty="0"/>
              <a:t>작년 </a:t>
            </a:r>
            <a:r>
              <a:rPr lang="en-US" altLang="ko-KR" dirty="0"/>
              <a:t>3</a:t>
            </a:r>
            <a:r>
              <a:rPr lang="ko-KR" altLang="en-US" dirty="0"/>
              <a:t>월부터 본격적으로 개발 직 진로설정후</a:t>
            </a:r>
            <a:r>
              <a:rPr lang="en-US" altLang="ko-KR" dirty="0"/>
              <a:t>, </a:t>
            </a:r>
            <a:r>
              <a:rPr lang="ko-KR" altLang="en-US" dirty="0"/>
              <a:t>취업 준비중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1</a:t>
            </a:r>
            <a:r>
              <a:rPr lang="ko-KR" altLang="en-US" dirty="0"/>
              <a:t>년간 성과 </a:t>
            </a:r>
            <a:r>
              <a:rPr lang="en-US" altLang="ko-KR" dirty="0"/>
              <a:t>Python3// print(‘Hello world’) -&gt; </a:t>
            </a:r>
            <a:r>
              <a:rPr lang="ko-KR" altLang="en-US" dirty="0"/>
              <a:t>백준</a:t>
            </a:r>
            <a:r>
              <a:rPr lang="en-US" altLang="ko-KR" dirty="0"/>
              <a:t>(solved.ac </a:t>
            </a:r>
            <a:r>
              <a:rPr lang="ko-KR" altLang="en-US" dirty="0"/>
              <a:t>기준</a:t>
            </a:r>
            <a:r>
              <a:rPr lang="en-US" altLang="ko-KR" dirty="0"/>
              <a:t>) </a:t>
            </a:r>
            <a:r>
              <a:rPr lang="ko-KR" altLang="en-US" dirty="0"/>
              <a:t>골드</a:t>
            </a:r>
            <a:r>
              <a:rPr lang="en-US" altLang="ko-KR" dirty="0"/>
              <a:t>, programmers skill check </a:t>
            </a:r>
            <a:r>
              <a:rPr lang="ko-KR" altLang="en-US" dirty="0"/>
              <a:t>기준 </a:t>
            </a:r>
            <a:r>
              <a:rPr lang="en-US" altLang="ko-KR" dirty="0"/>
              <a:t>2.75 (Lv2</a:t>
            </a:r>
            <a:r>
              <a:rPr lang="ko-KR" altLang="en-US" dirty="0"/>
              <a:t>는 확실하게 풀고</a:t>
            </a:r>
            <a:r>
              <a:rPr lang="en-US" altLang="ko-KR" dirty="0"/>
              <a:t>, Lv3</a:t>
            </a:r>
            <a:r>
              <a:rPr lang="ko-KR" altLang="en-US" dirty="0"/>
              <a:t>은 문제 구성 따라 </a:t>
            </a:r>
            <a:r>
              <a:rPr lang="en-US" altLang="ko-KR" dirty="0"/>
              <a:t>2</a:t>
            </a:r>
            <a:r>
              <a:rPr lang="ko-KR" altLang="en-US" dirty="0"/>
              <a:t>문제를 다 풀지 못할 때도 있습니다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혼자 공부하다가 모교 개발자 스터디에 들어가 얻게 된 성과</a:t>
            </a:r>
            <a:endParaRPr lang="en-US" altLang="ko-KR" dirty="0"/>
          </a:p>
          <a:p>
            <a:r>
              <a:rPr lang="en-US" altLang="ko-KR" dirty="0"/>
              <a:t>	* </a:t>
            </a:r>
            <a:r>
              <a:rPr lang="ko-KR" altLang="en-US" dirty="0"/>
              <a:t>버전관리 능력</a:t>
            </a:r>
            <a:endParaRPr lang="en-US" altLang="ko-KR" dirty="0"/>
          </a:p>
          <a:p>
            <a:r>
              <a:rPr lang="en-US" altLang="ko-KR" dirty="0"/>
              <a:t>	* </a:t>
            </a:r>
            <a:r>
              <a:rPr lang="ko-KR" altLang="en-US" dirty="0"/>
              <a:t>모르는 기술에 대해서</a:t>
            </a:r>
            <a:r>
              <a:rPr lang="en-US" altLang="ko-KR" dirty="0"/>
              <a:t> </a:t>
            </a:r>
            <a:r>
              <a:rPr lang="ko-KR" altLang="en-US" dirty="0"/>
              <a:t>스스로 키워드를 찾을 수 있는 능력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 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6720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7515C80E-435E-41BC-A9EE-40C0DDDE48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10" b="10073"/>
          <a:stretch/>
        </p:blipFill>
        <p:spPr>
          <a:xfrm>
            <a:off x="0" y="0"/>
            <a:ext cx="12301479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9DF8E36-74C4-44C1-AD63-A36915627BF8}"/>
              </a:ext>
            </a:extLst>
          </p:cNvPr>
          <p:cNvSpPr/>
          <p:nvPr/>
        </p:nvSpPr>
        <p:spPr>
          <a:xfrm>
            <a:off x="0" y="0"/>
            <a:ext cx="12303760" cy="6858000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254129-B70A-49D9-9CAC-D3B1811FC330}"/>
              </a:ext>
            </a:extLst>
          </p:cNvPr>
          <p:cNvSpPr txBox="1"/>
          <p:nvPr/>
        </p:nvSpPr>
        <p:spPr>
          <a:xfrm>
            <a:off x="701040" y="599440"/>
            <a:ext cx="4124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스터디 소개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046635-B804-422E-8935-C23515DA6159}"/>
              </a:ext>
            </a:extLst>
          </p:cNvPr>
          <p:cNvSpPr txBox="1"/>
          <p:nvPr/>
        </p:nvSpPr>
        <p:spPr>
          <a:xfrm>
            <a:off x="772160" y="1686560"/>
            <a:ext cx="1141984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6.21</a:t>
            </a:r>
            <a:r>
              <a:rPr lang="ko-KR" altLang="en-US" dirty="0"/>
              <a:t>시작 </a:t>
            </a:r>
            <a:r>
              <a:rPr lang="en-US" altLang="ko-KR" dirty="0"/>
              <a:t>~ 9</a:t>
            </a:r>
            <a:r>
              <a:rPr lang="ko-KR" altLang="en-US" dirty="0"/>
              <a:t>월 말 까지 총 </a:t>
            </a:r>
            <a:r>
              <a:rPr lang="en-US" altLang="ko-KR" dirty="0"/>
              <a:t>3</a:t>
            </a:r>
            <a:r>
              <a:rPr lang="ko-KR" altLang="en-US" dirty="0"/>
              <a:t>개월 진행합니다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개월동안 각 한달마다 목표설정후</a:t>
            </a:r>
            <a:r>
              <a:rPr lang="en-US" altLang="ko-KR" dirty="0"/>
              <a:t>, </a:t>
            </a:r>
            <a:r>
              <a:rPr lang="ko-KR" altLang="en-US" dirty="0"/>
              <a:t>다 같이 공부해 달성하는 </a:t>
            </a:r>
            <a:r>
              <a:rPr lang="ko-KR" altLang="en-US" dirty="0" err="1"/>
              <a:t>챌린지</a:t>
            </a:r>
            <a:r>
              <a:rPr lang="ko-KR" altLang="en-US" dirty="0"/>
              <a:t> 형식으로 진행 예정입니다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6~7</a:t>
            </a:r>
            <a:r>
              <a:rPr lang="ko-KR" altLang="en-US" dirty="0"/>
              <a:t>월</a:t>
            </a:r>
            <a:r>
              <a:rPr lang="en-US" altLang="ko-KR" dirty="0"/>
              <a:t>: Vanilla JS</a:t>
            </a:r>
            <a:r>
              <a:rPr lang="ko-KR" altLang="en-US" dirty="0"/>
              <a:t>이용해 </a:t>
            </a:r>
            <a:r>
              <a:rPr lang="en-US" altLang="ko-KR" dirty="0"/>
              <a:t>Chrome Add-on </a:t>
            </a:r>
            <a:r>
              <a:rPr lang="ko-KR" altLang="en-US" dirty="0"/>
              <a:t>클론코딩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7~8</a:t>
            </a:r>
            <a:r>
              <a:rPr lang="ko-KR" altLang="en-US" dirty="0"/>
              <a:t>월</a:t>
            </a:r>
            <a:r>
              <a:rPr lang="en-US" altLang="ko-KR" dirty="0"/>
              <a:t>: JS</a:t>
            </a:r>
            <a:r>
              <a:rPr lang="ko-KR" altLang="en-US" dirty="0"/>
              <a:t>의 비동기 처리 연습을 위해 </a:t>
            </a:r>
            <a:r>
              <a:rPr lang="en-US" altLang="ko-KR" dirty="0"/>
              <a:t>Instagram </a:t>
            </a:r>
            <a:r>
              <a:rPr lang="ko-KR" altLang="en-US" dirty="0"/>
              <a:t>클론코딩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8~9</a:t>
            </a:r>
            <a:r>
              <a:rPr lang="ko-KR" altLang="en-US" dirty="0"/>
              <a:t>월</a:t>
            </a:r>
            <a:r>
              <a:rPr lang="en-US" altLang="ko-KR" dirty="0"/>
              <a:t>: react </a:t>
            </a:r>
            <a:r>
              <a:rPr lang="ko-KR" altLang="en-US" dirty="0"/>
              <a:t>라이브러리를 이용해</a:t>
            </a:r>
            <a:r>
              <a:rPr lang="en-US" altLang="ko-KR" dirty="0"/>
              <a:t>, </a:t>
            </a:r>
            <a:r>
              <a:rPr lang="ko-KR" altLang="en-US" dirty="0"/>
              <a:t>자유로운 주제 선정이후 클론코딩</a:t>
            </a:r>
            <a:r>
              <a:rPr lang="en-US" altLang="ko-KR" dirty="0"/>
              <a:t>  </a:t>
            </a:r>
          </a:p>
          <a:p>
            <a:endParaRPr lang="en-US" altLang="ko-KR" dirty="0"/>
          </a:p>
          <a:p>
            <a:r>
              <a:rPr lang="ko-KR" altLang="en-US" dirty="0"/>
              <a:t>주제 선정후에</a:t>
            </a:r>
            <a:r>
              <a:rPr lang="en-US" altLang="ko-KR" dirty="0"/>
              <a:t>, </a:t>
            </a:r>
            <a:r>
              <a:rPr lang="ko-KR" altLang="en-US" dirty="0"/>
              <a:t>첫 </a:t>
            </a:r>
            <a:r>
              <a:rPr lang="en-US" altLang="ko-KR" dirty="0"/>
              <a:t>1~2</a:t>
            </a:r>
            <a:r>
              <a:rPr lang="ko-KR" altLang="en-US" dirty="0"/>
              <a:t>주는 다같이 해당하는 키워드를 가지고</a:t>
            </a:r>
            <a:r>
              <a:rPr lang="en-US" altLang="ko-KR" dirty="0"/>
              <a:t> </a:t>
            </a:r>
            <a:r>
              <a:rPr lang="ko-KR" altLang="en-US" dirty="0"/>
              <a:t>정보를 모아 공유하는 스터디 위주로 진행하고</a:t>
            </a:r>
            <a:r>
              <a:rPr lang="en-US" altLang="ko-KR" dirty="0"/>
              <a:t>, </a:t>
            </a:r>
            <a:r>
              <a:rPr lang="ko-KR" altLang="en-US" dirty="0"/>
              <a:t>나머지 </a:t>
            </a:r>
            <a:r>
              <a:rPr lang="en-US" altLang="ko-KR" dirty="0"/>
              <a:t>2~4</a:t>
            </a:r>
            <a:r>
              <a:rPr lang="ko-KR" altLang="en-US" dirty="0"/>
              <a:t>주는 실제로 목표하는 사이트를 클론코딩을 진행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마지막 주중 하루는 발표자료를 만들어 오프라인으로 한달간 진행했던 기술들을 서로 정리 해 발표하는 시간을 가질 예정입니다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단</a:t>
            </a:r>
            <a:r>
              <a:rPr lang="en-US" altLang="ko-KR" dirty="0"/>
              <a:t>, 6</a:t>
            </a:r>
            <a:r>
              <a:rPr lang="ko-KR" altLang="en-US" dirty="0"/>
              <a:t>월 달만 제가 미리 참고해야 할 강의 사이트를 선정해 놨습니다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0043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7515C80E-435E-41BC-A9EE-40C0DDDE48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10" b="10073"/>
          <a:stretch/>
        </p:blipFill>
        <p:spPr>
          <a:xfrm>
            <a:off x="0" y="0"/>
            <a:ext cx="12301479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9DF8E36-74C4-44C1-AD63-A36915627BF8}"/>
              </a:ext>
            </a:extLst>
          </p:cNvPr>
          <p:cNvSpPr/>
          <p:nvPr/>
        </p:nvSpPr>
        <p:spPr>
          <a:xfrm>
            <a:off x="-55880" y="-20320"/>
            <a:ext cx="12303760" cy="6858000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254129-B70A-49D9-9CAC-D3B1811FC330}"/>
              </a:ext>
            </a:extLst>
          </p:cNvPr>
          <p:cNvSpPr txBox="1"/>
          <p:nvPr/>
        </p:nvSpPr>
        <p:spPr>
          <a:xfrm>
            <a:off x="701040" y="599440"/>
            <a:ext cx="4124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스터디 목표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046635-B804-422E-8935-C23515DA6159}"/>
              </a:ext>
            </a:extLst>
          </p:cNvPr>
          <p:cNvSpPr txBox="1"/>
          <p:nvPr/>
        </p:nvSpPr>
        <p:spPr>
          <a:xfrm>
            <a:off x="772160" y="1686560"/>
            <a:ext cx="1077976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Vanilla JS </a:t>
            </a:r>
            <a:r>
              <a:rPr lang="ko-KR" altLang="en-US" sz="2000" b="1" dirty="0"/>
              <a:t>클론코딩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기본적인 </a:t>
            </a:r>
            <a:r>
              <a:rPr lang="en-US" altLang="ko-KR" dirty="0"/>
              <a:t>JS </a:t>
            </a:r>
            <a:r>
              <a:rPr lang="ko-KR" altLang="en-US" dirty="0"/>
              <a:t>문법과</a:t>
            </a:r>
            <a:r>
              <a:rPr lang="en-US" altLang="ko-KR" dirty="0"/>
              <a:t>, HTML, CSS </a:t>
            </a:r>
            <a:r>
              <a:rPr lang="ko-KR" altLang="en-US" dirty="0"/>
              <a:t>조작법을 익히기 위해서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6~7</a:t>
            </a:r>
            <a:r>
              <a:rPr lang="ko-KR" altLang="en-US" dirty="0"/>
              <a:t>월 </a:t>
            </a:r>
            <a:r>
              <a:rPr lang="ko-KR" altLang="en-US" dirty="0" err="1"/>
              <a:t>챌린지</a:t>
            </a:r>
            <a:r>
              <a:rPr lang="ko-KR" altLang="en-US" dirty="0"/>
              <a:t> 성공시에 얻을 수 있는 보상은</a:t>
            </a:r>
            <a:r>
              <a:rPr lang="en-US" altLang="ko-KR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dirty="0"/>
              <a:t>기본적인 정적 웹 구성에 대한 전반적 이해</a:t>
            </a:r>
            <a:r>
              <a:rPr lang="en-US" altLang="ko-KR" dirty="0"/>
              <a:t>. DOM</a:t>
            </a:r>
            <a:r>
              <a:rPr lang="ko-KR" altLang="en-US" dirty="0"/>
              <a:t>이란 무엇인가</a:t>
            </a:r>
            <a:r>
              <a:rPr lang="en-US" altLang="ko-KR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dirty="0"/>
              <a:t>어느 정도의 프로그래밍 언어에 대한 친화도</a:t>
            </a:r>
            <a:r>
              <a:rPr lang="en-US" altLang="ko-KR" dirty="0"/>
              <a:t>. (</a:t>
            </a:r>
            <a:r>
              <a:rPr lang="ko-KR" altLang="en-US" dirty="0"/>
              <a:t>사실 이 부분은 이후로 크게 늘지는 않을 겁니다</a:t>
            </a:r>
            <a:r>
              <a:rPr lang="en-US" altLang="ko-KR" dirty="0"/>
              <a:t>. </a:t>
            </a:r>
            <a:r>
              <a:rPr lang="ko-KR" altLang="en-US" dirty="0"/>
              <a:t>알고리즘이나 네이티브 앱을 개발하면서 늘게 되는 영역이기 때문</a:t>
            </a:r>
            <a:r>
              <a:rPr lang="en-US" altLang="ko-KR" dirty="0"/>
              <a:t>. </a:t>
            </a:r>
            <a:r>
              <a:rPr lang="ko-KR" altLang="en-US" dirty="0"/>
              <a:t>따라서 이 부분에 대한 욕심이 있으시면 스터디 외 추가적인 공부가 필요할 거라 생각합니다</a:t>
            </a:r>
            <a:r>
              <a:rPr lang="en-US" altLang="ko-KR" dirty="0"/>
              <a:t>.)</a:t>
            </a:r>
          </a:p>
          <a:p>
            <a:pPr marL="742950" lvl="1" indent="-285750">
              <a:buFontTx/>
              <a:buChar char="-"/>
            </a:pPr>
            <a:r>
              <a:rPr lang="ko-KR" altLang="en-US" dirty="0"/>
              <a:t>버전관리의 필요성</a:t>
            </a:r>
            <a:r>
              <a:rPr lang="en-US" altLang="ko-KR" dirty="0"/>
              <a:t>, </a:t>
            </a:r>
            <a:r>
              <a:rPr lang="ko-KR" altLang="en-US" dirty="0"/>
              <a:t>코드리뷰</a:t>
            </a:r>
            <a:r>
              <a:rPr lang="en-US" altLang="ko-KR" dirty="0"/>
              <a:t> </a:t>
            </a:r>
            <a:r>
              <a:rPr lang="ko-KR" altLang="en-US" dirty="0"/>
              <a:t>경험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다음</a:t>
            </a:r>
            <a:r>
              <a:rPr lang="en-US" altLang="ko-KR" dirty="0"/>
              <a:t>, </a:t>
            </a:r>
            <a:r>
              <a:rPr lang="ko-KR" altLang="en-US" dirty="0"/>
              <a:t>다다음달에 진행될 본격적인 공부를 위해</a:t>
            </a:r>
            <a:r>
              <a:rPr lang="en-US" altLang="ko-KR" dirty="0"/>
              <a:t>, </a:t>
            </a:r>
            <a:r>
              <a:rPr lang="ko-KR" altLang="en-US" dirty="0"/>
              <a:t>기초체력을 단련하는 달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4398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7515C80E-435E-41BC-A9EE-40C0DDDE48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10" b="10073"/>
          <a:stretch/>
        </p:blipFill>
        <p:spPr>
          <a:xfrm>
            <a:off x="0" y="0"/>
            <a:ext cx="12301479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9DF8E36-74C4-44C1-AD63-A36915627BF8}"/>
              </a:ext>
            </a:extLst>
          </p:cNvPr>
          <p:cNvSpPr/>
          <p:nvPr/>
        </p:nvSpPr>
        <p:spPr>
          <a:xfrm>
            <a:off x="0" y="0"/>
            <a:ext cx="12303760" cy="6858000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254129-B70A-49D9-9CAC-D3B1811FC330}"/>
              </a:ext>
            </a:extLst>
          </p:cNvPr>
          <p:cNvSpPr txBox="1"/>
          <p:nvPr/>
        </p:nvSpPr>
        <p:spPr>
          <a:xfrm>
            <a:off x="701040" y="599440"/>
            <a:ext cx="4124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스터디 목표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046635-B804-422E-8935-C23515DA6159}"/>
              </a:ext>
            </a:extLst>
          </p:cNvPr>
          <p:cNvSpPr txBox="1"/>
          <p:nvPr/>
        </p:nvSpPr>
        <p:spPr>
          <a:xfrm>
            <a:off x="772160" y="1686560"/>
            <a:ext cx="1077976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Instagram </a:t>
            </a:r>
            <a:r>
              <a:rPr lang="ko-KR" altLang="en-US" sz="2000" b="1" dirty="0"/>
              <a:t>클론코딩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Js</a:t>
            </a:r>
            <a:r>
              <a:rPr lang="ko-KR" altLang="en-US" dirty="0"/>
              <a:t>의 비동기 처리라는 개념을 습득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정적</a:t>
            </a:r>
            <a:r>
              <a:rPr lang="en-US" altLang="ko-KR" dirty="0"/>
              <a:t> – </a:t>
            </a:r>
            <a:r>
              <a:rPr lang="ko-KR" altLang="en-US" dirty="0"/>
              <a:t>동적 사이트의 차이 이해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웹 생태계의 프론트</a:t>
            </a:r>
            <a:r>
              <a:rPr lang="en-US" altLang="ko-KR" dirty="0"/>
              <a:t>-</a:t>
            </a:r>
            <a:r>
              <a:rPr lang="ko-KR" altLang="en-US" dirty="0" err="1"/>
              <a:t>백엔드</a:t>
            </a:r>
            <a:r>
              <a:rPr lang="ko-KR" altLang="en-US" dirty="0"/>
              <a:t> 개념을 체감할 수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이 </a:t>
            </a:r>
            <a:r>
              <a:rPr lang="ko-KR" altLang="en-US" dirty="0" err="1"/>
              <a:t>떄</a:t>
            </a:r>
            <a:r>
              <a:rPr lang="en-US" altLang="ko-KR" dirty="0"/>
              <a:t>, native JS</a:t>
            </a:r>
            <a:r>
              <a:rPr lang="ko-KR" altLang="en-US" dirty="0"/>
              <a:t> 위주로 사용할지</a:t>
            </a:r>
            <a:r>
              <a:rPr lang="en-US" altLang="ko-KR" dirty="0"/>
              <a:t>, </a:t>
            </a:r>
            <a:r>
              <a:rPr lang="en-US" altLang="ko-KR" dirty="0" err="1"/>
              <a:t>Jquery</a:t>
            </a:r>
            <a:r>
              <a:rPr lang="ko-KR" altLang="en-US" dirty="0"/>
              <a:t>를 사용할 지</a:t>
            </a:r>
            <a:r>
              <a:rPr lang="en-US" altLang="ko-KR" dirty="0"/>
              <a:t>, react</a:t>
            </a:r>
            <a:r>
              <a:rPr lang="ko-KR" altLang="en-US" dirty="0"/>
              <a:t>를 사용할 지는 미정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(</a:t>
            </a:r>
            <a:r>
              <a:rPr lang="ko-KR" altLang="en-US" dirty="0"/>
              <a:t>저는 </a:t>
            </a:r>
            <a:r>
              <a:rPr lang="en-US" altLang="ko-KR" dirty="0" err="1"/>
              <a:t>Jquery</a:t>
            </a:r>
            <a:r>
              <a:rPr lang="en-US" altLang="ko-KR" dirty="0"/>
              <a:t> </a:t>
            </a:r>
            <a:r>
              <a:rPr lang="ko-KR" altLang="en-US" dirty="0"/>
              <a:t>공부를 희망하지만</a:t>
            </a:r>
            <a:r>
              <a:rPr lang="en-US" altLang="ko-KR" dirty="0"/>
              <a:t>, </a:t>
            </a:r>
            <a:r>
              <a:rPr lang="ko-KR" altLang="en-US" dirty="0"/>
              <a:t>현재 </a:t>
            </a:r>
            <a:r>
              <a:rPr lang="en-US" altLang="ko-KR" dirty="0" err="1"/>
              <a:t>Jquery</a:t>
            </a:r>
            <a:r>
              <a:rPr lang="en-US" altLang="ko-KR" dirty="0"/>
              <a:t> </a:t>
            </a:r>
            <a:r>
              <a:rPr lang="ko-KR" altLang="en-US" dirty="0"/>
              <a:t>기술 점유도가 점점 떨어지는 추세이긴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여러분들이 차후에 </a:t>
            </a:r>
            <a:r>
              <a:rPr lang="ko-KR" altLang="en-US" dirty="0" err="1"/>
              <a:t>프론트엔드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백엔드</a:t>
            </a:r>
            <a:r>
              <a:rPr lang="en-US" altLang="ko-KR" dirty="0"/>
              <a:t>, </a:t>
            </a:r>
            <a:r>
              <a:rPr lang="ko-KR" altLang="en-US" dirty="0" err="1"/>
              <a:t>풀스택</a:t>
            </a:r>
            <a:r>
              <a:rPr lang="ko-KR" altLang="en-US" dirty="0"/>
              <a:t> 등 어느 쪽을 진로로 삼던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웹 생태계에 대한 전반적인 흐름을 이해 할 수 있는 달이 될 거라 생각하고 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9916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7515C80E-435E-41BC-A9EE-40C0DDDE48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10" b="10073"/>
          <a:stretch/>
        </p:blipFill>
        <p:spPr>
          <a:xfrm>
            <a:off x="0" y="0"/>
            <a:ext cx="12301479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9DF8E36-74C4-44C1-AD63-A36915627BF8}"/>
              </a:ext>
            </a:extLst>
          </p:cNvPr>
          <p:cNvSpPr/>
          <p:nvPr/>
        </p:nvSpPr>
        <p:spPr>
          <a:xfrm>
            <a:off x="0" y="0"/>
            <a:ext cx="12303760" cy="6858000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254129-B70A-49D9-9CAC-D3B1811FC330}"/>
              </a:ext>
            </a:extLst>
          </p:cNvPr>
          <p:cNvSpPr txBox="1"/>
          <p:nvPr/>
        </p:nvSpPr>
        <p:spPr>
          <a:xfrm>
            <a:off x="701040" y="599440"/>
            <a:ext cx="4124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스터디 목표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046635-B804-422E-8935-C23515DA6159}"/>
              </a:ext>
            </a:extLst>
          </p:cNvPr>
          <p:cNvSpPr txBox="1"/>
          <p:nvPr/>
        </p:nvSpPr>
        <p:spPr>
          <a:xfrm>
            <a:off x="772160" y="1686560"/>
            <a:ext cx="1077976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React </a:t>
            </a:r>
            <a:r>
              <a:rPr lang="ko-KR" altLang="en-US" sz="2000" b="1" dirty="0"/>
              <a:t>자유주제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클론코딩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VDOM(</a:t>
            </a:r>
            <a:r>
              <a:rPr lang="ko-KR" altLang="en-US" dirty="0"/>
              <a:t>가상화 </a:t>
            </a:r>
            <a:r>
              <a:rPr lang="en-US" altLang="ko-KR" dirty="0"/>
              <a:t>DOM) </a:t>
            </a:r>
            <a:r>
              <a:rPr lang="ko-KR" altLang="en-US" dirty="0"/>
              <a:t>을 이용한 쉬운 오브젝트 관리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현업에서 현재 가장 많이 쓰이는 프레임워크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이 때</a:t>
            </a:r>
            <a:r>
              <a:rPr lang="en-US" altLang="ko-KR" dirty="0"/>
              <a:t>, </a:t>
            </a:r>
            <a:r>
              <a:rPr lang="ko-KR" altLang="en-US" dirty="0"/>
              <a:t>사이트를 동적</a:t>
            </a:r>
            <a:r>
              <a:rPr lang="en-US" altLang="ko-KR" dirty="0"/>
              <a:t>, </a:t>
            </a:r>
            <a:r>
              <a:rPr lang="ko-KR" altLang="en-US" dirty="0"/>
              <a:t>정적으로 작성할지는 본인의 자유입니다</a:t>
            </a:r>
            <a:r>
              <a:rPr lang="en-US" altLang="ko-KR" dirty="0"/>
              <a:t>. ( </a:t>
            </a:r>
            <a:r>
              <a:rPr lang="ko-KR" altLang="en-US" dirty="0"/>
              <a:t>하지만 동적 사이트를 빌드하려면 추가적인 공부량이 상당하겠죠</a:t>
            </a:r>
            <a:r>
              <a:rPr lang="en-US" altLang="ko-KR" dirty="0"/>
              <a:t>? </a:t>
            </a:r>
            <a:r>
              <a:rPr lang="ko-KR" altLang="en-US" dirty="0"/>
              <a:t>성공한다면 얻어가는 건 많을 겁니다</a:t>
            </a:r>
            <a:r>
              <a:rPr lang="en-US" altLang="ko-KR" dirty="0"/>
              <a:t>.)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두 달간 공부하였었던 기술들을 모두 사용해서 자신이 원하는 사이트를 직접 한달동안 빌드해 보는 시기입니다</a:t>
            </a:r>
            <a:r>
              <a:rPr lang="en-US" altLang="ko-KR" dirty="0"/>
              <a:t>. </a:t>
            </a:r>
            <a:r>
              <a:rPr lang="ko-KR" altLang="en-US" dirty="0"/>
              <a:t>원한다면 두 명이상 모여서 협업으로 진행해도</a:t>
            </a:r>
            <a:r>
              <a:rPr lang="en-US" altLang="ko-KR" dirty="0"/>
              <a:t>, </a:t>
            </a:r>
            <a:r>
              <a:rPr lang="ko-KR" altLang="en-US" dirty="0"/>
              <a:t>클론코딩을 진행하지 않고 자신이 원하는 사이트를 직접 개발해도 상관없습니다</a:t>
            </a:r>
            <a:r>
              <a:rPr lang="en-US" altLang="ko-KR" dirty="0"/>
              <a:t>. ( Ex. </a:t>
            </a:r>
            <a:r>
              <a:rPr lang="ko-KR" altLang="en-US" dirty="0"/>
              <a:t>앞으로 자신이 공부했던걸 정리한 </a:t>
            </a:r>
            <a:r>
              <a:rPr lang="en-US" altLang="ko-KR" dirty="0"/>
              <a:t>tech</a:t>
            </a:r>
            <a:r>
              <a:rPr lang="ko-KR" altLang="en-US" dirty="0"/>
              <a:t> 블로그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dirty="0"/>
              <a:t>가장 활발하게 스터디가 운영될 시기가 되었으면 좋겠습니다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두 달간 연습한 </a:t>
            </a:r>
            <a:r>
              <a:rPr lang="ko-KR" altLang="en-US" dirty="0" err="1"/>
              <a:t>깃허브를</a:t>
            </a:r>
            <a:r>
              <a:rPr lang="ko-KR" altLang="en-US" dirty="0"/>
              <a:t> 이용한 코드리뷰</a:t>
            </a:r>
            <a:r>
              <a:rPr lang="en-US" altLang="ko-KR" dirty="0"/>
              <a:t>, </a:t>
            </a:r>
            <a:r>
              <a:rPr lang="ko-KR" altLang="en-US" dirty="0"/>
              <a:t>스택을 이용한 실시간 소통들로 여러분들이 그나마 협업에 비슷한 경험을 가져가는 걸 목표로 하고 있습니다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2211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7515C80E-435E-41BC-A9EE-40C0DDDE48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10" b="10073"/>
          <a:stretch/>
        </p:blipFill>
        <p:spPr>
          <a:xfrm>
            <a:off x="0" y="0"/>
            <a:ext cx="12301479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9DF8E36-74C4-44C1-AD63-A36915627BF8}"/>
              </a:ext>
            </a:extLst>
          </p:cNvPr>
          <p:cNvSpPr/>
          <p:nvPr/>
        </p:nvSpPr>
        <p:spPr>
          <a:xfrm>
            <a:off x="0" y="0"/>
            <a:ext cx="12303760" cy="6858000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254129-B70A-49D9-9CAC-D3B1811FC330}"/>
              </a:ext>
            </a:extLst>
          </p:cNvPr>
          <p:cNvSpPr txBox="1"/>
          <p:nvPr/>
        </p:nvSpPr>
        <p:spPr>
          <a:xfrm>
            <a:off x="701040" y="599440"/>
            <a:ext cx="4124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스터디 진행 이후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046635-B804-422E-8935-C23515DA6159}"/>
              </a:ext>
            </a:extLst>
          </p:cNvPr>
          <p:cNvSpPr txBox="1"/>
          <p:nvPr/>
        </p:nvSpPr>
        <p:spPr>
          <a:xfrm>
            <a:off x="772160" y="1686560"/>
            <a:ext cx="1141984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여러분들이 스터디를 성공적으로 완료 했을 때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얻을 수 있을 기술들</a:t>
            </a:r>
            <a:r>
              <a:rPr lang="en-US" altLang="ko-KR" sz="2000" b="1" dirty="0"/>
              <a:t>.</a:t>
            </a:r>
          </a:p>
          <a:p>
            <a:endParaRPr lang="en-US" altLang="ko-KR" sz="2000" b="1" dirty="0"/>
          </a:p>
          <a:p>
            <a:r>
              <a:rPr lang="ko-KR" altLang="en-US" dirty="0"/>
              <a:t>웹생태계에 대한 전반적인 이해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버전관리의 습관화</a:t>
            </a:r>
            <a:r>
              <a:rPr lang="en-US" altLang="ko-KR" dirty="0"/>
              <a:t>, </a:t>
            </a:r>
            <a:r>
              <a:rPr lang="ko-KR" altLang="en-US" dirty="0"/>
              <a:t>협업에 대한 기본적인 이해도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모르는 기술에 대해서</a:t>
            </a:r>
            <a:r>
              <a:rPr lang="en-US" altLang="ko-KR" dirty="0"/>
              <a:t>, </a:t>
            </a:r>
            <a:r>
              <a:rPr lang="ko-KR" altLang="en-US" dirty="0"/>
              <a:t>키워드를 찾는 능력</a:t>
            </a:r>
            <a:r>
              <a:rPr lang="en-US" altLang="ko-KR" dirty="0"/>
              <a:t>. (</a:t>
            </a:r>
            <a:r>
              <a:rPr lang="ko-KR" altLang="en-US" dirty="0"/>
              <a:t> 생태계 사이클이 빠른 웹 기술 특성상</a:t>
            </a:r>
            <a:r>
              <a:rPr lang="en-US" altLang="ko-KR" dirty="0"/>
              <a:t>, </a:t>
            </a:r>
            <a:r>
              <a:rPr lang="ko-KR" altLang="en-US" dirty="0"/>
              <a:t>이게 가장 중요한 능력이 아닐까 싶습니다</a:t>
            </a:r>
            <a:r>
              <a:rPr lang="en-US" altLang="ko-KR" dirty="0"/>
              <a:t>. </a:t>
            </a:r>
            <a:r>
              <a:rPr lang="ko-KR" altLang="en-US" dirty="0"/>
              <a:t>당장 가장 유망한 프레임워크도 </a:t>
            </a:r>
            <a:r>
              <a:rPr lang="en-US" altLang="ko-KR" dirty="0"/>
              <a:t>3</a:t>
            </a:r>
            <a:r>
              <a:rPr lang="ko-KR" altLang="en-US" dirty="0"/>
              <a:t>년 만에 완전히 세대교체가 일어날 수 있기 때문이죠</a:t>
            </a:r>
            <a:r>
              <a:rPr lang="en-US" altLang="ko-KR" dirty="0"/>
              <a:t>.)</a:t>
            </a:r>
          </a:p>
          <a:p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개월 뒤면 아마 스스로 웹 개발 입문은 시작했다고 말 할 수 있지 않을까요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6473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7515C80E-435E-41BC-A9EE-40C0DDDE48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10" b="10073"/>
          <a:stretch/>
        </p:blipFill>
        <p:spPr>
          <a:xfrm>
            <a:off x="0" y="0"/>
            <a:ext cx="12301479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9DF8E36-74C4-44C1-AD63-A36915627BF8}"/>
              </a:ext>
            </a:extLst>
          </p:cNvPr>
          <p:cNvSpPr/>
          <p:nvPr/>
        </p:nvSpPr>
        <p:spPr>
          <a:xfrm>
            <a:off x="0" y="0"/>
            <a:ext cx="12303760" cy="6858000"/>
          </a:xfrm>
          <a:prstGeom prst="rect">
            <a:avLst/>
          </a:prstGeom>
          <a:blipFill dpi="0" rotWithShape="1">
            <a:blip r:embed="rId3">
              <a:alphaModFix amt="41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254129-B70A-49D9-9CAC-D3B1811FC330}"/>
              </a:ext>
            </a:extLst>
          </p:cNvPr>
          <p:cNvSpPr txBox="1"/>
          <p:nvPr/>
        </p:nvSpPr>
        <p:spPr>
          <a:xfrm>
            <a:off x="335280" y="373390"/>
            <a:ext cx="4124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스터디 규칙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046635-B804-422E-8935-C23515DA6159}"/>
              </a:ext>
            </a:extLst>
          </p:cNvPr>
          <p:cNvSpPr txBox="1"/>
          <p:nvPr/>
        </p:nvSpPr>
        <p:spPr>
          <a:xfrm>
            <a:off x="589280" y="1045760"/>
            <a:ext cx="11419840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여러분들이 원활한 목표 달성을 위해 스터디에서 지켜야 할 규칙들</a:t>
            </a:r>
            <a:r>
              <a:rPr lang="en-US" altLang="ko-KR" sz="2000" b="1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규칙의 목표는 여러분들이 주도적으로 학습하고</a:t>
            </a:r>
            <a:r>
              <a:rPr lang="en-US" altLang="ko-KR" dirty="0"/>
              <a:t>, </a:t>
            </a:r>
            <a:r>
              <a:rPr lang="ko-KR" altLang="en-US" dirty="0"/>
              <a:t>자발적으로 서로 소통을 하기 위함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저는 서너 개의 스터디를 참여해 그 중 </a:t>
            </a:r>
            <a:r>
              <a:rPr lang="ko-KR" altLang="en-US" dirty="0" err="1"/>
              <a:t>성공적이였던</a:t>
            </a:r>
            <a:r>
              <a:rPr lang="ko-KR" altLang="en-US" dirty="0"/>
              <a:t> 스터디도</a:t>
            </a:r>
            <a:r>
              <a:rPr lang="en-US" altLang="ko-KR" dirty="0"/>
              <a:t>, </a:t>
            </a:r>
            <a:r>
              <a:rPr lang="ko-KR" altLang="en-US" dirty="0"/>
              <a:t>별로 성과가 좋지 않았던 스터디도 있었지만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그 중에서도 항상 성과를 얻어가는 분들은 가장 많이 코드 리뷰 하시고</a:t>
            </a:r>
            <a:r>
              <a:rPr lang="en-US" altLang="ko-KR" dirty="0"/>
              <a:t>, </a:t>
            </a:r>
            <a:r>
              <a:rPr lang="ko-KR" altLang="en-US" dirty="0"/>
              <a:t>본인 </a:t>
            </a:r>
            <a:r>
              <a:rPr lang="en-US" altLang="ko-KR" dirty="0"/>
              <a:t>PR</a:t>
            </a:r>
            <a:r>
              <a:rPr lang="ko-KR" altLang="en-US" dirty="0"/>
              <a:t>에 코드 리뷰 요청하시고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본인 코드만 보지 않고 남들 코드를 많이 보시는 분들이 스터디 전체의 성과와 상관없이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실력이 향상되셨던 분들의 </a:t>
            </a:r>
            <a:r>
              <a:rPr lang="ko-KR" altLang="en-US" dirty="0" err="1"/>
              <a:t>특징이였습니다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Rule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스터디는 주에 평일 </a:t>
            </a:r>
            <a:r>
              <a:rPr lang="en-US" altLang="ko-KR" dirty="0"/>
              <a:t>5</a:t>
            </a:r>
            <a:r>
              <a:rPr lang="ko-KR" altLang="en-US" dirty="0"/>
              <a:t>일에 진행된다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스터디는 </a:t>
            </a:r>
            <a:r>
              <a:rPr lang="en-US" altLang="ko-KR" dirty="0"/>
              <a:t>Slack</a:t>
            </a:r>
            <a:r>
              <a:rPr lang="ko-KR" altLang="en-US" dirty="0"/>
              <a:t>를 메신저로 사용해 소통하고</a:t>
            </a:r>
            <a:r>
              <a:rPr lang="en-US" altLang="ko-KR" dirty="0"/>
              <a:t>, </a:t>
            </a:r>
            <a:r>
              <a:rPr lang="ko-KR" altLang="en-US" dirty="0"/>
              <a:t>평일에는 오후 </a:t>
            </a:r>
            <a:r>
              <a:rPr lang="en-US" altLang="ko-KR" dirty="0"/>
              <a:t>10</a:t>
            </a:r>
            <a:r>
              <a:rPr lang="ko-KR" altLang="en-US" dirty="0"/>
              <a:t>시 이전까지 본인</a:t>
            </a:r>
            <a:r>
              <a:rPr lang="en-US" altLang="ko-KR" dirty="0"/>
              <a:t>, </a:t>
            </a:r>
            <a:r>
              <a:rPr lang="ko-KR" altLang="en-US" dirty="0"/>
              <a:t>혹은 그룹을 향해 </a:t>
            </a:r>
            <a:r>
              <a:rPr lang="ko-KR" altLang="en-US" dirty="0" err="1"/>
              <a:t>맨션된건은</a:t>
            </a:r>
            <a:r>
              <a:rPr lang="ko-KR" altLang="en-US" dirty="0"/>
              <a:t> 답변을 해야 합니다</a:t>
            </a:r>
            <a:r>
              <a:rPr lang="en-US" altLang="ko-KR" dirty="0"/>
              <a:t>. (</a:t>
            </a:r>
            <a:r>
              <a:rPr lang="ko-KR" altLang="en-US" dirty="0"/>
              <a:t>예를 들어 </a:t>
            </a:r>
            <a:r>
              <a:rPr lang="en-US" altLang="ko-KR" dirty="0"/>
              <a:t>@</a:t>
            </a:r>
            <a:r>
              <a:rPr lang="ko-KR" altLang="en-US" dirty="0"/>
              <a:t>신원규 코드 리뷰 부탁드립니다 </a:t>
            </a:r>
            <a:r>
              <a:rPr lang="en-US" altLang="ko-KR" dirty="0"/>
              <a:t>-&gt; </a:t>
            </a:r>
            <a:r>
              <a:rPr lang="ko-KR" altLang="en-US" dirty="0"/>
              <a:t>제가 </a:t>
            </a:r>
            <a:r>
              <a:rPr lang="en-US" altLang="ko-KR" dirty="0"/>
              <a:t>6.23</a:t>
            </a:r>
            <a:r>
              <a:rPr lang="ko-KR" altLang="en-US" dirty="0"/>
              <a:t>일 오전까지는 해드리겠습니다</a:t>
            </a:r>
            <a:r>
              <a:rPr lang="en-US" altLang="ko-KR" dirty="0"/>
              <a:t>! </a:t>
            </a:r>
            <a:r>
              <a:rPr lang="ko-KR" altLang="en-US" dirty="0" err="1"/>
              <a:t>이런식으로요</a:t>
            </a:r>
            <a:r>
              <a:rPr lang="en-US" altLang="ko-KR" dirty="0"/>
              <a:t>. </a:t>
            </a:r>
            <a:r>
              <a:rPr lang="ko-KR" altLang="en-US" dirty="0"/>
              <a:t>당일 완료할 수 없는 건은</a:t>
            </a:r>
            <a:r>
              <a:rPr lang="en-US" altLang="ko-KR" dirty="0"/>
              <a:t>, </a:t>
            </a:r>
            <a:r>
              <a:rPr lang="ko-KR" altLang="en-US" dirty="0"/>
              <a:t>회신 가능한 데드라인을  확실하게 알려주도록 합시다</a:t>
            </a:r>
            <a:r>
              <a:rPr lang="en-US" altLang="ko-KR" dirty="0"/>
              <a:t>.)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주에 하루는 온라인으로 화상 미팅을 진행 할 건데</a:t>
            </a:r>
            <a:r>
              <a:rPr lang="en-US" altLang="ko-KR" dirty="0"/>
              <a:t>, </a:t>
            </a:r>
            <a:r>
              <a:rPr lang="ko-KR" altLang="en-US" dirty="0"/>
              <a:t>이 때 서로 피드백 공유했던 건을 정리해서 문서화 시키도록 합시다</a:t>
            </a:r>
            <a:r>
              <a:rPr lang="en-US" altLang="ko-KR" dirty="0"/>
              <a:t>. ( </a:t>
            </a:r>
            <a:r>
              <a:rPr lang="ko-KR" altLang="en-US" dirty="0"/>
              <a:t>문서화 시키는 습관은 정말 중요합니다</a:t>
            </a:r>
            <a:r>
              <a:rPr lang="en-US" altLang="ko-KR" dirty="0"/>
              <a:t>! </a:t>
            </a:r>
            <a:r>
              <a:rPr lang="ko-KR" altLang="en-US" dirty="0"/>
              <a:t>특히 협업에서 뿐만 아니라 잘 정리된 문서들은 스터디와 개인의 고유한 자산이 됩니다</a:t>
            </a:r>
            <a:r>
              <a:rPr lang="en-US" altLang="ko-KR" dirty="0"/>
              <a:t>. </a:t>
            </a:r>
            <a:r>
              <a:rPr lang="ko-KR" altLang="en-US" dirty="0"/>
              <a:t>나중에 정말 좋은 포트폴리오가 되기도 하구요</a:t>
            </a:r>
            <a:r>
              <a:rPr lang="en-US" altLang="ko-KR" dirty="0"/>
              <a:t>.)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추가로 더 필요하다 생각되는 규칙이 있나요</a:t>
            </a:r>
            <a:r>
              <a:rPr lang="en-US" altLang="ko-KR" dirty="0"/>
              <a:t>?  </a:t>
            </a:r>
          </a:p>
        </p:txBody>
      </p:sp>
    </p:spTree>
    <p:extLst>
      <p:ext uri="{BB962C8B-B14F-4D97-AF65-F5344CB8AC3E}">
        <p14:creationId xmlns:p14="http://schemas.microsoft.com/office/powerpoint/2010/main" val="2608981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7301E0B-641D-44C0-8778-0ED570E476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052" y="3429000"/>
            <a:ext cx="3334215" cy="33342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AB3D3B-693A-43B1-9F21-68FFCA3EBC78}"/>
              </a:ext>
            </a:extLst>
          </p:cNvPr>
          <p:cNvSpPr txBox="1"/>
          <p:nvPr/>
        </p:nvSpPr>
        <p:spPr>
          <a:xfrm>
            <a:off x="1280160" y="731520"/>
            <a:ext cx="7020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버전관리</a:t>
            </a:r>
          </a:p>
        </p:txBody>
      </p:sp>
    </p:spTree>
    <p:extLst>
      <p:ext uri="{BB962C8B-B14F-4D97-AF65-F5344CB8AC3E}">
        <p14:creationId xmlns:p14="http://schemas.microsoft.com/office/powerpoint/2010/main" val="1900749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6217</TotalTime>
  <Words>834</Words>
  <Application>Microsoft Office PowerPoint</Application>
  <PresentationFormat>와이드스크린</PresentationFormat>
  <Paragraphs>112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맑은 고딕</vt:lpstr>
      <vt:lpstr>맑은 고딕 Semilight</vt:lpstr>
      <vt:lpstr>Abadi</vt:lpstr>
      <vt:lpstr>Arial</vt:lpstr>
      <vt:lpstr>Arial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신원규</dc:creator>
  <cp:lastModifiedBy>신원규</cp:lastModifiedBy>
  <cp:revision>15</cp:revision>
  <dcterms:created xsi:type="dcterms:W3CDTF">2021-06-17T02:31:35Z</dcterms:created>
  <dcterms:modified xsi:type="dcterms:W3CDTF">2021-06-21T10:08:40Z</dcterms:modified>
</cp:coreProperties>
</file>